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8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9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13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48.xml" ContentType="application/inkml+xml"/>
  <Override PartName="/ppt/ink/ink24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notesSlides/notesSlide29.xml" ContentType="application/vnd.openxmlformats-officedocument.presentationml.notesSlide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notesSlides/notesSlide34.xml" ContentType="application/vnd.openxmlformats-officedocument.presentationml.notesSlide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notesSlides/notesSlide35.xml" ContentType="application/vnd.openxmlformats-officedocument.presentationml.notesSlide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36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60" r:id="rId4"/>
    <p:sldId id="291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305" r:id="rId15"/>
    <p:sldId id="306" r:id="rId16"/>
    <p:sldId id="302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6" r:id="rId26"/>
    <p:sldId id="294" r:id="rId27"/>
    <p:sldId id="297" r:id="rId28"/>
    <p:sldId id="256" r:id="rId29"/>
    <p:sldId id="284" r:id="rId30"/>
    <p:sldId id="292" r:id="rId31"/>
    <p:sldId id="285" r:id="rId32"/>
    <p:sldId id="259" r:id="rId33"/>
    <p:sldId id="293" r:id="rId34"/>
    <p:sldId id="280" r:id="rId35"/>
    <p:sldId id="304" r:id="rId36"/>
    <p:sldId id="295" r:id="rId37"/>
    <p:sldId id="298" r:id="rId38"/>
    <p:sldId id="299" r:id="rId39"/>
    <p:sldId id="300" r:id="rId40"/>
    <p:sldId id="30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BC768-A480-9A4E-BA71-9B7051064A7C}" v="672" dt="2025-09-08T04:21:54.587"/>
    <p1510:client id="{E585371D-FCAF-BD49-8DE5-6739D3664371}" v="3" dt="2025-09-06T19:52:4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">
      <pc:chgData name="Fuentes-Cabrera, Miguel" userId="1bb9fb8f-7ff7-4823-9c46-dbbc0dc47453" providerId="ADAL" clId="{E17B9801-FBC4-5B7A-B542-4E45778DD8D6}" dt="2025-09-08T04:04:40.612" v="49" actId="680"/>
      <pc:docMkLst>
        <pc:docMk/>
      </pc:docMkLst>
      <pc:sldChg chg="addSp delSp modSp new mod setBg">
        <pc:chgData name="Fuentes-Cabrera, Miguel" userId="1bb9fb8f-7ff7-4823-9c46-dbbc0dc47453" providerId="ADAL" clId="{E17B9801-FBC4-5B7A-B542-4E45778DD8D6}" dt="2025-09-06T19:52:10.602" v="31" actId="26606"/>
        <pc:sldMkLst>
          <pc:docMk/>
          <pc:sldMk cId="2780787085" sldId="302"/>
        </pc:sldMkLst>
        <pc:spChg chg="add mod ord">
          <ac:chgData name="Fuentes-Cabrera, Miguel" userId="1bb9fb8f-7ff7-4823-9c46-dbbc0dc47453" providerId="ADAL" clId="{E17B9801-FBC4-5B7A-B542-4E45778DD8D6}" dt="2025-09-06T19:52:10.602" v="31" actId="26606"/>
          <ac:spMkLst>
            <pc:docMk/>
            <pc:sldMk cId="2780787085" sldId="302"/>
            <ac:spMk id="2" creationId="{CF3906F5-F1F3-F000-2B33-B58E08F69073}"/>
          </ac:spMkLst>
        </pc:spChg>
        <pc:spChg chg="add">
          <ac:chgData name="Fuentes-Cabrera, Miguel" userId="1bb9fb8f-7ff7-4823-9c46-dbbc0dc47453" providerId="ADAL" clId="{E17B9801-FBC4-5B7A-B542-4E45778DD8D6}" dt="2025-09-06T19:52:10.602" v="31" actId="26606"/>
          <ac:spMkLst>
            <pc:docMk/>
            <pc:sldMk cId="2780787085" sldId="302"/>
            <ac:spMk id="6" creationId="{F13C74B1-5B17-4795-BED0-7140497B445A}"/>
          </ac:spMkLst>
        </pc:spChg>
        <pc:spChg chg="add">
          <ac:chgData name="Fuentes-Cabrera, Miguel" userId="1bb9fb8f-7ff7-4823-9c46-dbbc0dc47453" providerId="ADAL" clId="{E17B9801-FBC4-5B7A-B542-4E45778DD8D6}" dt="2025-09-06T19:52:10.602" v="31" actId="26606"/>
          <ac:spMkLst>
            <pc:docMk/>
            <pc:sldMk cId="2780787085" sldId="302"/>
            <ac:spMk id="7" creationId="{D4974D33-8DC5-464E-8C6D-BE58F0669C17}"/>
          </ac:spMkLst>
        </pc:spChg>
        <pc:picChg chg="add mod">
          <ac:chgData name="Fuentes-Cabrera, Miguel" userId="1bb9fb8f-7ff7-4823-9c46-dbbc0dc47453" providerId="ADAL" clId="{E17B9801-FBC4-5B7A-B542-4E45778DD8D6}" dt="2025-09-06T19:52:10.602" v="31" actId="26606"/>
          <ac:picMkLst>
            <pc:docMk/>
            <pc:sldMk cId="2780787085" sldId="302"/>
            <ac:picMk id="4" creationId="{B7729E4E-74D9-FE44-5B41-F69AC23074B4}"/>
          </ac:picMkLst>
        </pc:picChg>
      </pc:sldChg>
      <pc:sldChg chg="new del">
        <pc:chgData name="Fuentes-Cabrera, Miguel" userId="1bb9fb8f-7ff7-4823-9c46-dbbc0dc47453" providerId="ADAL" clId="{E17B9801-FBC4-5B7A-B542-4E45778DD8D6}" dt="2025-09-06T19:52:47.435" v="35" actId="2696"/>
        <pc:sldMkLst>
          <pc:docMk/>
          <pc:sldMk cId="535752142" sldId="303"/>
        </pc:sldMkLst>
      </pc:sldChg>
      <pc:sldChg chg="delSp modSp add mod setBg delDesignElem">
        <pc:chgData name="Fuentes-Cabrera, Miguel" userId="1bb9fb8f-7ff7-4823-9c46-dbbc0dc47453" providerId="ADAL" clId="{E17B9801-FBC4-5B7A-B542-4E45778DD8D6}" dt="2025-09-06T19:52:56.831" v="47" actId="20577"/>
        <pc:sldMkLst>
          <pc:docMk/>
          <pc:sldMk cId="1478332412" sldId="304"/>
        </pc:sldMkLst>
        <pc:spChg chg="mod">
          <ac:chgData name="Fuentes-Cabrera, Miguel" userId="1bb9fb8f-7ff7-4823-9c46-dbbc0dc47453" providerId="ADAL" clId="{E17B9801-FBC4-5B7A-B542-4E45778DD8D6}" dt="2025-09-06T19:52:56.831" v="47" actId="20577"/>
          <ac:spMkLst>
            <pc:docMk/>
            <pc:sldMk cId="1478332412" sldId="304"/>
            <ac:spMk id="2" creationId="{33A71149-766F-D733-132B-5E8786BA7C35}"/>
          </ac:spMkLst>
        </pc:spChg>
      </pc:sldChg>
      <pc:sldChg chg="new">
        <pc:chgData name="Fuentes-Cabrera, Miguel" userId="1bb9fb8f-7ff7-4823-9c46-dbbc0dc47453" providerId="ADAL" clId="{E17B9801-FBC4-5B7A-B542-4E45778DD8D6}" dt="2025-09-08T03:46:50.452" v="48" actId="680"/>
        <pc:sldMkLst>
          <pc:docMk/>
          <pc:sldMk cId="3515508175" sldId="305"/>
        </pc:sldMkLst>
      </pc:sldChg>
      <pc:sldChg chg="new">
        <pc:chgData name="Fuentes-Cabrera, Miguel" userId="1bb9fb8f-7ff7-4823-9c46-dbbc0dc47453" providerId="ADAL" clId="{E17B9801-FBC4-5B7A-B542-4E45778DD8D6}" dt="2025-09-08T04:04:40.612" v="49" actId="680"/>
        <pc:sldMkLst>
          <pc:docMk/>
          <pc:sldMk cId="356945913" sldId="306"/>
        </pc:sldMkLst>
      </pc:sldChg>
    </pc:docChg>
  </pc:docChgLst>
  <pc:docChgLst>
    <pc:chgData name="Fuentes-Cabrera, Miguel" userId="1bb9fb8f-7ff7-4823-9c46-dbbc0dc47453" providerId="ADAL" clId="{143BC768-A480-9A4E-BA71-9B7051064A7C}"/>
    <pc:docChg chg="undo custSel modSld">
      <pc:chgData name="Fuentes-Cabrera, Miguel" userId="1bb9fb8f-7ff7-4823-9c46-dbbc0dc47453" providerId="ADAL" clId="{143BC768-A480-9A4E-BA71-9B7051064A7C}" dt="2025-09-08T04:21:54.587" v="671"/>
      <pc:docMkLst>
        <pc:docMk/>
      </pc:docMkLst>
      <pc:sldChg chg="addSp delSp">
        <pc:chgData name="Fuentes-Cabrera, Miguel" userId="1bb9fb8f-7ff7-4823-9c46-dbbc0dc47453" providerId="ADAL" clId="{143BC768-A480-9A4E-BA71-9B7051064A7C}" dt="2025-09-08T04:04:32.100" v="361"/>
        <pc:sldMkLst>
          <pc:docMk/>
          <pc:sldMk cId="3515508175" sldId="305"/>
        </pc:sldMkLst>
        <pc:inkChg chg="add del">
          <ac:chgData name="Fuentes-Cabrera, Miguel" userId="1bb9fb8f-7ff7-4823-9c46-dbbc0dc47453" providerId="ADAL" clId="{143BC768-A480-9A4E-BA71-9B7051064A7C}" dt="2025-09-08T03:59:56.665" v="4"/>
          <ac:inkMkLst>
            <pc:docMk/>
            <pc:sldMk cId="3515508175" sldId="305"/>
            <ac:inkMk id="2" creationId="{55BC48A0-015E-8D64-6E15-97F9A8A67AB7}"/>
          </ac:inkMkLst>
        </pc:inkChg>
        <pc:inkChg chg="add del">
          <ac:chgData name="Fuentes-Cabrera, Miguel" userId="1bb9fb8f-7ff7-4823-9c46-dbbc0dc47453" providerId="ADAL" clId="{143BC768-A480-9A4E-BA71-9B7051064A7C}" dt="2025-09-08T03:59:56.665" v="4"/>
          <ac:inkMkLst>
            <pc:docMk/>
            <pc:sldMk cId="3515508175" sldId="305"/>
            <ac:inkMk id="3" creationId="{3B54D216-AD10-4CC4-372A-6E39E06533AC}"/>
          </ac:inkMkLst>
        </pc:inkChg>
        <pc:inkChg chg="add del">
          <ac:chgData name="Fuentes-Cabrera, Miguel" userId="1bb9fb8f-7ff7-4823-9c46-dbbc0dc47453" providerId="ADAL" clId="{143BC768-A480-9A4E-BA71-9B7051064A7C}" dt="2025-09-08T03:59:56.665" v="4"/>
          <ac:inkMkLst>
            <pc:docMk/>
            <pc:sldMk cId="3515508175" sldId="305"/>
            <ac:inkMk id="4" creationId="{6EB98CFB-D9D2-9B96-AB2A-E859C687F35D}"/>
          </ac:inkMkLst>
        </pc:inkChg>
        <pc:inkChg chg="add del">
          <ac:chgData name="Fuentes-Cabrera, Miguel" userId="1bb9fb8f-7ff7-4823-9c46-dbbc0dc47453" providerId="ADAL" clId="{143BC768-A480-9A4E-BA71-9B7051064A7C}" dt="2025-09-08T03:59:56.665" v="4"/>
          <ac:inkMkLst>
            <pc:docMk/>
            <pc:sldMk cId="3515508175" sldId="305"/>
            <ac:inkMk id="5" creationId="{EABD4DCE-2ECA-9C4B-914A-E46B19604052}"/>
          </ac:inkMkLst>
        </pc:inkChg>
        <pc:inkChg chg="add del reco">
          <ac:chgData name="Fuentes-Cabrera, Miguel" userId="1bb9fb8f-7ff7-4823-9c46-dbbc0dc47453" providerId="ADAL" clId="{143BC768-A480-9A4E-BA71-9B7051064A7C}" dt="2025-09-08T03:59:57.883" v="5"/>
          <ac:inkMkLst>
            <pc:docMk/>
            <pc:sldMk cId="3515508175" sldId="305"/>
            <ac:inkMk id="6" creationId="{F756C6BF-F658-DFA6-1803-6837484BC3DF}"/>
          </ac:inkMkLst>
        </pc:inkChg>
        <pc:inkChg chg="add del">
          <ac:chgData name="Fuentes-Cabrera, Miguel" userId="1bb9fb8f-7ff7-4823-9c46-dbbc0dc47453" providerId="ADAL" clId="{143BC768-A480-9A4E-BA71-9B7051064A7C}" dt="2025-09-08T04:00:00.984" v="10"/>
          <ac:inkMkLst>
            <pc:docMk/>
            <pc:sldMk cId="3515508175" sldId="305"/>
            <ac:inkMk id="7" creationId="{03FE6395-7947-186D-7972-BC16CA4E9B39}"/>
          </ac:inkMkLst>
        </pc:inkChg>
        <pc:inkChg chg="add del">
          <ac:chgData name="Fuentes-Cabrera, Miguel" userId="1bb9fb8f-7ff7-4823-9c46-dbbc0dc47453" providerId="ADAL" clId="{143BC768-A480-9A4E-BA71-9B7051064A7C}" dt="2025-09-08T04:00:00.984" v="10"/>
          <ac:inkMkLst>
            <pc:docMk/>
            <pc:sldMk cId="3515508175" sldId="305"/>
            <ac:inkMk id="8" creationId="{8C4593FD-3992-9C10-1D4C-4213A4204ACF}"/>
          </ac:inkMkLst>
        </pc:inkChg>
        <pc:inkChg chg="add del">
          <ac:chgData name="Fuentes-Cabrera, Miguel" userId="1bb9fb8f-7ff7-4823-9c46-dbbc0dc47453" providerId="ADAL" clId="{143BC768-A480-9A4E-BA71-9B7051064A7C}" dt="2025-09-08T04:00:00.984" v="10"/>
          <ac:inkMkLst>
            <pc:docMk/>
            <pc:sldMk cId="3515508175" sldId="305"/>
            <ac:inkMk id="9" creationId="{979B683F-14D3-6423-8ED5-B067D976F49D}"/>
          </ac:inkMkLst>
        </pc:inkChg>
        <pc:inkChg chg="add del">
          <ac:chgData name="Fuentes-Cabrera, Miguel" userId="1bb9fb8f-7ff7-4823-9c46-dbbc0dc47453" providerId="ADAL" clId="{143BC768-A480-9A4E-BA71-9B7051064A7C}" dt="2025-09-08T04:00:00.984" v="10"/>
          <ac:inkMkLst>
            <pc:docMk/>
            <pc:sldMk cId="3515508175" sldId="305"/>
            <ac:inkMk id="10" creationId="{2A0F4218-6275-ACDC-1289-1DAFBA9C25AA}"/>
          </ac:inkMkLst>
        </pc:inkChg>
        <pc:inkChg chg="add reco">
          <ac:chgData name="Fuentes-Cabrera, Miguel" userId="1bb9fb8f-7ff7-4823-9c46-dbbc0dc47453" providerId="ADAL" clId="{143BC768-A480-9A4E-BA71-9B7051064A7C}" dt="2025-09-08T04:00:00.984" v="10"/>
          <ac:inkMkLst>
            <pc:docMk/>
            <pc:sldMk cId="3515508175" sldId="305"/>
            <ac:inkMk id="11" creationId="{0864E2B9-3680-6131-F45B-78887E0C35A3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2" creationId="{F0354962-4C5C-3BDC-9BAE-E9C42F9FB106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3" creationId="{C806CA06-E912-092F-6420-F6EB462DB0C9}"/>
          </ac:inkMkLst>
        </pc:inkChg>
        <pc:inkChg chg="add">
          <ac:chgData name="Fuentes-Cabrera, Miguel" userId="1bb9fb8f-7ff7-4823-9c46-dbbc0dc47453" providerId="ADAL" clId="{143BC768-A480-9A4E-BA71-9B7051064A7C}" dt="2025-09-08T04:00:02.829" v="13"/>
          <ac:inkMkLst>
            <pc:docMk/>
            <pc:sldMk cId="3515508175" sldId="305"/>
            <ac:inkMk id="14" creationId="{A33E1C05-718F-0018-9F98-B08CF99CF6E5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5" creationId="{AB931258-A239-589E-54FD-75293FAD9B17}"/>
          </ac:inkMkLst>
        </pc:inkChg>
        <pc:inkChg chg="add">
          <ac:chgData name="Fuentes-Cabrera, Miguel" userId="1bb9fb8f-7ff7-4823-9c46-dbbc0dc47453" providerId="ADAL" clId="{143BC768-A480-9A4E-BA71-9B7051064A7C}" dt="2025-09-08T04:00:03.464" v="15"/>
          <ac:inkMkLst>
            <pc:docMk/>
            <pc:sldMk cId="3515508175" sldId="305"/>
            <ac:inkMk id="16" creationId="{D820CED7-AC79-7045-AA4B-C751F1FD452A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7" creationId="{D8DA496D-7A3F-4D6C-6B8D-885F06795E7B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8" creationId="{6DA37317-109C-323A-A2C4-3D1E0C82FB57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19" creationId="{751386BD-C0F2-7B5C-4120-1EA640462255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20" creationId="{1EF81934-77BB-346F-5D65-A8D102B6EED7}"/>
          </ac:inkMkLst>
        </pc:inkChg>
        <pc:inkChg chg="add del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21" creationId="{704BF083-06C3-F0B8-3B6D-631FCA89CBB6}"/>
          </ac:inkMkLst>
        </pc:inkChg>
        <pc:inkChg chg="add reco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22" creationId="{279DE506-8C01-ACE9-D066-DC30E22B3B16}"/>
          </ac:inkMkLst>
        </pc:inkChg>
        <pc:inkChg chg="add reco">
          <ac:chgData name="Fuentes-Cabrera, Miguel" userId="1bb9fb8f-7ff7-4823-9c46-dbbc0dc47453" providerId="ADAL" clId="{143BC768-A480-9A4E-BA71-9B7051064A7C}" dt="2025-09-08T04:00:05.270" v="21"/>
          <ac:inkMkLst>
            <pc:docMk/>
            <pc:sldMk cId="3515508175" sldId="305"/>
            <ac:inkMk id="23" creationId="{DBA32EE4-203E-EB04-2306-35CA71FCA06C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4" creationId="{EB7EBCF3-B71D-8264-F798-38BB0BF760DF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5" creationId="{ECC6DDBA-D05F-224A-9CB7-1CA3D8327F21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6" creationId="{1D1894C7-C886-428D-E440-0C6A456EEA03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7" creationId="{228D653D-A244-B5DE-F17B-9594A1D3C687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8" creationId="{39CCC611-B7B3-0DA8-A1AC-A7CC702A5F44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29" creationId="{0A69B155-841C-3694-83DC-771D7293ABAF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30" creationId="{BBFC438F-8A34-4DB6-5DF6-C7E515206FDC}"/>
          </ac:inkMkLst>
        </pc:inkChg>
        <pc:inkChg chg="add">
          <ac:chgData name="Fuentes-Cabrera, Miguel" userId="1bb9fb8f-7ff7-4823-9c46-dbbc0dc47453" providerId="ADAL" clId="{143BC768-A480-9A4E-BA71-9B7051064A7C}" dt="2025-09-08T04:00:08.777" v="29"/>
          <ac:inkMkLst>
            <pc:docMk/>
            <pc:sldMk cId="3515508175" sldId="305"/>
            <ac:inkMk id="31" creationId="{FA4F1C1C-82CD-9AF4-DB8E-4FB3AE0F40EC}"/>
          </ac:inkMkLst>
        </pc:inkChg>
        <pc:inkChg chg="add del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32" creationId="{B9BF8D38-D0EC-6959-57ED-4844B06BE1A5}"/>
          </ac:inkMkLst>
        </pc:inkChg>
        <pc:inkChg chg="add del reco">
          <ac:chgData name="Fuentes-Cabrera, Miguel" userId="1bb9fb8f-7ff7-4823-9c46-dbbc0dc47453" providerId="ADAL" clId="{143BC768-A480-9A4E-BA71-9B7051064A7C}" dt="2025-09-08T04:00:11.161" v="32"/>
          <ac:inkMkLst>
            <pc:docMk/>
            <pc:sldMk cId="3515508175" sldId="305"/>
            <ac:inkMk id="33" creationId="{DB048E24-CAFD-35B1-8D9B-5C79DEA59F6B}"/>
          </ac:inkMkLst>
        </pc:inkChg>
        <pc:inkChg chg="add reco">
          <ac:chgData name="Fuentes-Cabrera, Miguel" userId="1bb9fb8f-7ff7-4823-9c46-dbbc0dc47453" providerId="ADAL" clId="{143BC768-A480-9A4E-BA71-9B7051064A7C}" dt="2025-09-08T04:00:09.641" v="31"/>
          <ac:inkMkLst>
            <pc:docMk/>
            <pc:sldMk cId="3515508175" sldId="305"/>
            <ac:inkMk id="34" creationId="{CA56BF3E-AF8F-5997-482C-1957FEAFB794}"/>
          </ac:inkMkLst>
        </pc:inkChg>
        <pc:inkChg chg="add del">
          <ac:chgData name="Fuentes-Cabrera, Miguel" userId="1bb9fb8f-7ff7-4823-9c46-dbbc0dc47453" providerId="ADAL" clId="{143BC768-A480-9A4E-BA71-9B7051064A7C}" dt="2025-09-08T04:00:13.690" v="37"/>
          <ac:inkMkLst>
            <pc:docMk/>
            <pc:sldMk cId="3515508175" sldId="305"/>
            <ac:inkMk id="35" creationId="{5764F6E1-8355-7273-174B-17652FD9D215}"/>
          </ac:inkMkLst>
        </pc:inkChg>
        <pc:inkChg chg="add del">
          <ac:chgData name="Fuentes-Cabrera, Miguel" userId="1bb9fb8f-7ff7-4823-9c46-dbbc0dc47453" providerId="ADAL" clId="{143BC768-A480-9A4E-BA71-9B7051064A7C}" dt="2025-09-08T04:00:13.690" v="37"/>
          <ac:inkMkLst>
            <pc:docMk/>
            <pc:sldMk cId="3515508175" sldId="305"/>
            <ac:inkMk id="36" creationId="{D453B235-6775-7260-27D8-B6C56ED303A9}"/>
          </ac:inkMkLst>
        </pc:inkChg>
        <pc:inkChg chg="add del">
          <ac:chgData name="Fuentes-Cabrera, Miguel" userId="1bb9fb8f-7ff7-4823-9c46-dbbc0dc47453" providerId="ADAL" clId="{143BC768-A480-9A4E-BA71-9B7051064A7C}" dt="2025-09-08T04:00:13.690" v="37"/>
          <ac:inkMkLst>
            <pc:docMk/>
            <pc:sldMk cId="3515508175" sldId="305"/>
            <ac:inkMk id="37" creationId="{6D54FD1B-33D4-7A05-F679-9AB2B657419B}"/>
          </ac:inkMkLst>
        </pc:inkChg>
        <pc:inkChg chg="add del">
          <ac:chgData name="Fuentes-Cabrera, Miguel" userId="1bb9fb8f-7ff7-4823-9c46-dbbc0dc47453" providerId="ADAL" clId="{143BC768-A480-9A4E-BA71-9B7051064A7C}" dt="2025-09-08T04:00:13.690" v="37"/>
          <ac:inkMkLst>
            <pc:docMk/>
            <pc:sldMk cId="3515508175" sldId="305"/>
            <ac:inkMk id="38" creationId="{0DA48137-FD5F-3D47-948F-02C1EAF6FD4D}"/>
          </ac:inkMkLst>
        </pc:inkChg>
        <pc:inkChg chg="add reco">
          <ac:chgData name="Fuentes-Cabrera, Miguel" userId="1bb9fb8f-7ff7-4823-9c46-dbbc0dc47453" providerId="ADAL" clId="{143BC768-A480-9A4E-BA71-9B7051064A7C}" dt="2025-09-08T04:00:13.690" v="37"/>
          <ac:inkMkLst>
            <pc:docMk/>
            <pc:sldMk cId="3515508175" sldId="305"/>
            <ac:inkMk id="39" creationId="{5C8E9EAA-A149-3CCE-FC55-0D47B59294D3}"/>
          </ac:inkMkLst>
        </pc:inkChg>
        <pc:inkChg chg="add del">
          <ac:chgData name="Fuentes-Cabrera, Miguel" userId="1bb9fb8f-7ff7-4823-9c46-dbbc0dc47453" providerId="ADAL" clId="{143BC768-A480-9A4E-BA71-9B7051064A7C}" dt="2025-09-08T04:00:17.733" v="42"/>
          <ac:inkMkLst>
            <pc:docMk/>
            <pc:sldMk cId="3515508175" sldId="305"/>
            <ac:inkMk id="40" creationId="{0D6A02DA-36B5-E5C6-4B25-642419C4AC2C}"/>
          </ac:inkMkLst>
        </pc:inkChg>
        <pc:inkChg chg="add del">
          <ac:chgData name="Fuentes-Cabrera, Miguel" userId="1bb9fb8f-7ff7-4823-9c46-dbbc0dc47453" providerId="ADAL" clId="{143BC768-A480-9A4E-BA71-9B7051064A7C}" dt="2025-09-08T04:00:17.733" v="42"/>
          <ac:inkMkLst>
            <pc:docMk/>
            <pc:sldMk cId="3515508175" sldId="305"/>
            <ac:inkMk id="41" creationId="{7BB0F39B-8F22-1B34-ED03-BDD8CDABB281}"/>
          </ac:inkMkLst>
        </pc:inkChg>
        <pc:inkChg chg="add del">
          <ac:chgData name="Fuentes-Cabrera, Miguel" userId="1bb9fb8f-7ff7-4823-9c46-dbbc0dc47453" providerId="ADAL" clId="{143BC768-A480-9A4E-BA71-9B7051064A7C}" dt="2025-09-08T04:00:17.733" v="42"/>
          <ac:inkMkLst>
            <pc:docMk/>
            <pc:sldMk cId="3515508175" sldId="305"/>
            <ac:inkMk id="42" creationId="{054A8362-5153-B7D5-7BA7-185607809D7B}"/>
          </ac:inkMkLst>
        </pc:inkChg>
        <pc:inkChg chg="add del">
          <ac:chgData name="Fuentes-Cabrera, Miguel" userId="1bb9fb8f-7ff7-4823-9c46-dbbc0dc47453" providerId="ADAL" clId="{143BC768-A480-9A4E-BA71-9B7051064A7C}" dt="2025-09-08T04:00:17.733" v="42"/>
          <ac:inkMkLst>
            <pc:docMk/>
            <pc:sldMk cId="3515508175" sldId="305"/>
            <ac:inkMk id="43" creationId="{D99DF0E6-19AF-0348-2F96-345BCA828EA2}"/>
          </ac:inkMkLst>
        </pc:inkChg>
        <pc:inkChg chg="add reco">
          <ac:chgData name="Fuentes-Cabrera, Miguel" userId="1bb9fb8f-7ff7-4823-9c46-dbbc0dc47453" providerId="ADAL" clId="{143BC768-A480-9A4E-BA71-9B7051064A7C}" dt="2025-09-08T04:00:17.733" v="42"/>
          <ac:inkMkLst>
            <pc:docMk/>
            <pc:sldMk cId="3515508175" sldId="305"/>
            <ac:inkMk id="44" creationId="{0D9583CD-69A0-5266-0523-C7A47540F746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45" creationId="{CB1E1EAE-8728-0E1B-C941-689D50E5BA4F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46" creationId="{232E590A-5B58-4CCA-6243-BFA0230BE8CF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47" creationId="{56305231-4BF1-BE3E-032F-D1B8AD274D16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48" creationId="{410CEF0D-655B-FA55-8D20-7E21C68F2985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49" creationId="{9697D747-302B-C640-1FF2-E7B71E4EC5B2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50" creationId="{440AF3E0-780A-D57A-0A5A-5D53DB20C1BD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51" creationId="{5D3BBD3A-7E12-7E1E-05E9-7F4D9DE850F5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52" creationId="{E962772B-BCC6-1AFD-688E-AA6FEF52B76D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53" creationId="{9E434D62-BCB2-2BD4-9E67-94D238CBE839}"/>
          </ac:inkMkLst>
        </pc:inkChg>
        <pc:inkChg chg="add">
          <ac:chgData name="Fuentes-Cabrera, Miguel" userId="1bb9fb8f-7ff7-4823-9c46-dbbc0dc47453" providerId="ADAL" clId="{143BC768-A480-9A4E-BA71-9B7051064A7C}" dt="2025-09-08T04:00:21.613" v="52"/>
          <ac:inkMkLst>
            <pc:docMk/>
            <pc:sldMk cId="3515508175" sldId="305"/>
            <ac:inkMk id="54" creationId="{AAB6E53F-9B2D-BE81-5721-505A0A13AD6B}"/>
          </ac:inkMkLst>
        </pc:inkChg>
        <pc:inkChg chg="add del">
          <ac:chgData name="Fuentes-Cabrera, Miguel" userId="1bb9fb8f-7ff7-4823-9c46-dbbc0dc47453" providerId="ADAL" clId="{143BC768-A480-9A4E-BA71-9B7051064A7C}" dt="2025-09-08T04:00:22.340" v="54"/>
          <ac:inkMkLst>
            <pc:docMk/>
            <pc:sldMk cId="3515508175" sldId="305"/>
            <ac:inkMk id="55" creationId="{CE3F16C7-73FF-BB20-ED2B-F0FEDFB5130E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57" creationId="{81B96D39-DE61-BC9A-D2E2-FE3B466C1952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58" creationId="{CDB1B634-D539-53E2-E723-C5603B8942E9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59" creationId="{B28313BB-BB78-E478-9FC2-D7E222073570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0" creationId="{09A7242E-0F8A-B1C9-1627-1AC7D5923368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1" creationId="{5CC268AB-EDD1-8D9C-5F5D-92CED6E4F458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2" creationId="{AA7146EA-A6F2-AE10-C519-2B1442AAF68A}"/>
          </ac:inkMkLst>
        </pc:inkChg>
        <pc:inkChg chg="add">
          <ac:chgData name="Fuentes-Cabrera, Miguel" userId="1bb9fb8f-7ff7-4823-9c46-dbbc0dc47453" providerId="ADAL" clId="{143BC768-A480-9A4E-BA71-9B7051064A7C}" dt="2025-09-08T04:00:24.675" v="61"/>
          <ac:inkMkLst>
            <pc:docMk/>
            <pc:sldMk cId="3515508175" sldId="305"/>
            <ac:inkMk id="63" creationId="{E416374C-8420-3430-5F78-78CDCE4621E0}"/>
          </ac:inkMkLst>
        </pc:inkChg>
        <pc:inkChg chg="add">
          <ac:chgData name="Fuentes-Cabrera, Miguel" userId="1bb9fb8f-7ff7-4823-9c46-dbbc0dc47453" providerId="ADAL" clId="{143BC768-A480-9A4E-BA71-9B7051064A7C}" dt="2025-09-08T04:00:24.892" v="62"/>
          <ac:inkMkLst>
            <pc:docMk/>
            <pc:sldMk cId="3515508175" sldId="305"/>
            <ac:inkMk id="64" creationId="{330D7C91-09B1-13AA-5C42-20E901896948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5" creationId="{594D4E00-478B-D137-6055-5D867183FBBD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6" creationId="{DC16E42C-FDDA-9ADC-6EE0-006F78318F39}"/>
          </ac:inkMkLst>
        </pc:inkChg>
        <pc:inkChg chg="add">
          <ac:chgData name="Fuentes-Cabrera, Miguel" userId="1bb9fb8f-7ff7-4823-9c46-dbbc0dc47453" providerId="ADAL" clId="{143BC768-A480-9A4E-BA71-9B7051064A7C}" dt="2025-09-08T04:00:25.712" v="65"/>
          <ac:inkMkLst>
            <pc:docMk/>
            <pc:sldMk cId="3515508175" sldId="305"/>
            <ac:inkMk id="67" creationId="{17C178C4-46A2-03BC-64C1-5994F57360B9}"/>
          </ac:inkMkLst>
        </pc:inkChg>
        <pc:inkChg chg="add del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68" creationId="{86372271-FC73-23D9-24EB-FF2246E108D5}"/>
          </ac:inkMkLst>
        </pc:inkChg>
        <pc:inkChg chg="add reco">
          <ac:chgData name="Fuentes-Cabrera, Miguel" userId="1bb9fb8f-7ff7-4823-9c46-dbbc0dc47453" providerId="ADAL" clId="{143BC768-A480-9A4E-BA71-9B7051064A7C}" dt="2025-09-08T04:00:26.853" v="67"/>
          <ac:inkMkLst>
            <pc:docMk/>
            <pc:sldMk cId="3515508175" sldId="305"/>
            <ac:inkMk id="71" creationId="{17710087-FD41-3D46-5B05-BE42445F10F3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2" creationId="{94B48E9A-1B0D-B54C-5F16-5E0199707C8A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3" creationId="{6B7F3487-9D0A-A2CD-1A11-3F09E74CAA98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4" creationId="{2147615E-C874-1644-F4AE-712A659B2AB0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5" creationId="{A22D7A62-666A-3878-5547-D28CB206F51C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6" creationId="{C7C5EDA4-9010-1A86-B85B-8A24F4BD184A}"/>
          </ac:inkMkLst>
        </pc:inkChg>
        <pc:inkChg chg="add del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7" creationId="{F28E5A97-8190-18DA-24E2-FAD9A29B21BB}"/>
          </ac:inkMkLst>
        </pc:inkChg>
        <pc:inkChg chg="add reco">
          <ac:chgData name="Fuentes-Cabrera, Miguel" userId="1bb9fb8f-7ff7-4823-9c46-dbbc0dc47453" providerId="ADAL" clId="{143BC768-A480-9A4E-BA71-9B7051064A7C}" dt="2025-09-08T04:00:29.719" v="74"/>
          <ac:inkMkLst>
            <pc:docMk/>
            <pc:sldMk cId="3515508175" sldId="305"/>
            <ac:inkMk id="78" creationId="{D81579A2-5754-040A-5875-209650A25828}"/>
          </ac:inkMkLst>
        </pc:inkChg>
        <pc:inkChg chg="add del">
          <ac:chgData name="Fuentes-Cabrera, Miguel" userId="1bb9fb8f-7ff7-4823-9c46-dbbc0dc47453" providerId="ADAL" clId="{143BC768-A480-9A4E-BA71-9B7051064A7C}" dt="2025-09-08T04:00:31.251" v="77"/>
          <ac:inkMkLst>
            <pc:docMk/>
            <pc:sldMk cId="3515508175" sldId="305"/>
            <ac:inkMk id="79" creationId="{95DF3286-5A17-FAD9-3472-2D261D8E1015}"/>
          </ac:inkMkLst>
        </pc:inkChg>
        <pc:inkChg chg="add del">
          <ac:chgData name="Fuentes-Cabrera, Miguel" userId="1bb9fb8f-7ff7-4823-9c46-dbbc0dc47453" providerId="ADAL" clId="{143BC768-A480-9A4E-BA71-9B7051064A7C}" dt="2025-09-08T04:00:31.251" v="77"/>
          <ac:inkMkLst>
            <pc:docMk/>
            <pc:sldMk cId="3515508175" sldId="305"/>
            <ac:inkMk id="80" creationId="{997E68FD-89B5-9FA8-871A-98A382CB6DBC}"/>
          </ac:inkMkLst>
        </pc:inkChg>
        <pc:inkChg chg="add reco">
          <ac:chgData name="Fuentes-Cabrera, Miguel" userId="1bb9fb8f-7ff7-4823-9c46-dbbc0dc47453" providerId="ADAL" clId="{143BC768-A480-9A4E-BA71-9B7051064A7C}" dt="2025-09-08T04:00:31.251" v="77"/>
          <ac:inkMkLst>
            <pc:docMk/>
            <pc:sldMk cId="3515508175" sldId="305"/>
            <ac:inkMk id="81" creationId="{638E4EEF-62E8-11B8-3F74-52F10A4D8B7C}"/>
          </ac:inkMkLst>
        </pc:inkChg>
        <pc:inkChg chg="add del">
          <ac:chgData name="Fuentes-Cabrera, Miguel" userId="1bb9fb8f-7ff7-4823-9c46-dbbc0dc47453" providerId="ADAL" clId="{143BC768-A480-9A4E-BA71-9B7051064A7C}" dt="2025-09-08T04:00:38.306" v="82"/>
          <ac:inkMkLst>
            <pc:docMk/>
            <pc:sldMk cId="3515508175" sldId="305"/>
            <ac:inkMk id="82" creationId="{65C8E982-9299-8BFC-5600-CC85673B05BA}"/>
          </ac:inkMkLst>
        </pc:inkChg>
        <pc:inkChg chg="add del">
          <ac:chgData name="Fuentes-Cabrera, Miguel" userId="1bb9fb8f-7ff7-4823-9c46-dbbc0dc47453" providerId="ADAL" clId="{143BC768-A480-9A4E-BA71-9B7051064A7C}" dt="2025-09-08T04:00:38.306" v="82"/>
          <ac:inkMkLst>
            <pc:docMk/>
            <pc:sldMk cId="3515508175" sldId="305"/>
            <ac:inkMk id="83" creationId="{B5D5AB16-134F-7FF9-FE46-DB3BF050D3E6}"/>
          </ac:inkMkLst>
        </pc:inkChg>
        <pc:inkChg chg="add del">
          <ac:chgData name="Fuentes-Cabrera, Miguel" userId="1bb9fb8f-7ff7-4823-9c46-dbbc0dc47453" providerId="ADAL" clId="{143BC768-A480-9A4E-BA71-9B7051064A7C}" dt="2025-09-08T04:00:38.306" v="82"/>
          <ac:inkMkLst>
            <pc:docMk/>
            <pc:sldMk cId="3515508175" sldId="305"/>
            <ac:inkMk id="84" creationId="{6AD527D0-EC33-F884-1475-4A45515346D7}"/>
          </ac:inkMkLst>
        </pc:inkChg>
        <pc:inkChg chg="add del">
          <ac:chgData name="Fuentes-Cabrera, Miguel" userId="1bb9fb8f-7ff7-4823-9c46-dbbc0dc47453" providerId="ADAL" clId="{143BC768-A480-9A4E-BA71-9B7051064A7C}" dt="2025-09-08T04:00:38.306" v="82"/>
          <ac:inkMkLst>
            <pc:docMk/>
            <pc:sldMk cId="3515508175" sldId="305"/>
            <ac:inkMk id="85" creationId="{257DF465-336A-7FDB-9EEC-F7DB4D9CCDA5}"/>
          </ac:inkMkLst>
        </pc:inkChg>
        <pc:inkChg chg="add reco">
          <ac:chgData name="Fuentes-Cabrera, Miguel" userId="1bb9fb8f-7ff7-4823-9c46-dbbc0dc47453" providerId="ADAL" clId="{143BC768-A480-9A4E-BA71-9B7051064A7C}" dt="2025-09-08T04:00:38.306" v="82"/>
          <ac:inkMkLst>
            <pc:docMk/>
            <pc:sldMk cId="3515508175" sldId="305"/>
            <ac:inkMk id="86" creationId="{62C1D792-BD69-C8F6-576F-C40BF37885BC}"/>
          </ac:inkMkLst>
        </pc:inkChg>
        <pc:inkChg chg="add del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87" creationId="{CF60A9B9-2623-90EA-F6A6-B176CB0A818B}"/>
          </ac:inkMkLst>
        </pc:inkChg>
        <pc:inkChg chg="add del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88" creationId="{FBACF97E-952D-D060-21D6-72F7B2DF9A31}"/>
          </ac:inkMkLst>
        </pc:inkChg>
        <pc:inkChg chg="add del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89" creationId="{DFAB68EC-F9F1-8BE3-27B0-04B07F61B32B}"/>
          </ac:inkMkLst>
        </pc:inkChg>
        <pc:inkChg chg="add del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90" creationId="{4709326B-DECC-64FB-4D7E-51DD810F65E5}"/>
          </ac:inkMkLst>
        </pc:inkChg>
        <pc:inkChg chg="add reco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91" creationId="{349D1BBE-B969-9AFE-F91E-9901F400546D}"/>
          </ac:inkMkLst>
        </pc:inkChg>
        <pc:inkChg chg="add reco">
          <ac:chgData name="Fuentes-Cabrera, Miguel" userId="1bb9fb8f-7ff7-4823-9c46-dbbc0dc47453" providerId="ADAL" clId="{143BC768-A480-9A4E-BA71-9B7051064A7C}" dt="2025-09-08T04:00:40.650" v="87"/>
          <ac:inkMkLst>
            <pc:docMk/>
            <pc:sldMk cId="3515508175" sldId="305"/>
            <ac:inkMk id="92" creationId="{4783F09B-1234-F243-5D64-59612E794CAD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3" creationId="{5E2C2F80-207F-D286-C7F0-69B84C6298B9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4" creationId="{0EFD4D2F-47EF-85D1-CE2E-848D784D38DC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5" creationId="{8A16D0C2-3F6C-B195-E35E-8AB6D82726D7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6" creationId="{9D23B5C0-3100-8561-F3EA-D43D9CB7A7F5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7" creationId="{4C1C108B-9ED5-F914-4BA1-D63F90324A73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8" creationId="{4C77CF18-9019-F093-8CB3-E84C6DEC0AD7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99" creationId="{C0F10884-5999-EF71-4FBC-A6E3702D8241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100" creationId="{AC597684-69E1-4DC4-4042-4E5F7211CB62}"/>
          </ac:inkMkLst>
        </pc:inkChg>
        <pc:inkChg chg="add del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101" creationId="{08128DD2-EB38-8556-A689-2D1872F5FF13}"/>
          </ac:inkMkLst>
        </pc:inkChg>
        <pc:inkChg chg="add reco">
          <ac:chgData name="Fuentes-Cabrera, Miguel" userId="1bb9fb8f-7ff7-4823-9c46-dbbc0dc47453" providerId="ADAL" clId="{143BC768-A480-9A4E-BA71-9B7051064A7C}" dt="2025-09-08T04:00:45.993" v="97"/>
          <ac:inkMkLst>
            <pc:docMk/>
            <pc:sldMk cId="3515508175" sldId="305"/>
            <ac:inkMk id="102" creationId="{8A4BABB4-0CFF-F5B1-8D6B-0417FEF48AC1}"/>
          </ac:inkMkLst>
        </pc:inkChg>
        <pc:inkChg chg="add del">
          <ac:chgData name="Fuentes-Cabrera, Miguel" userId="1bb9fb8f-7ff7-4823-9c46-dbbc0dc47453" providerId="ADAL" clId="{143BC768-A480-9A4E-BA71-9B7051064A7C}" dt="2025-09-08T04:00:47.806" v="101"/>
          <ac:inkMkLst>
            <pc:docMk/>
            <pc:sldMk cId="3515508175" sldId="305"/>
            <ac:inkMk id="103" creationId="{D6E7830E-F720-07A3-C890-BBED4DF87187}"/>
          </ac:inkMkLst>
        </pc:inkChg>
        <pc:inkChg chg="add del">
          <ac:chgData name="Fuentes-Cabrera, Miguel" userId="1bb9fb8f-7ff7-4823-9c46-dbbc0dc47453" providerId="ADAL" clId="{143BC768-A480-9A4E-BA71-9B7051064A7C}" dt="2025-09-08T04:00:47.806" v="101"/>
          <ac:inkMkLst>
            <pc:docMk/>
            <pc:sldMk cId="3515508175" sldId="305"/>
            <ac:inkMk id="104" creationId="{AF6E2CA7-D4B4-94B8-0C59-1A0C094E01B2}"/>
          </ac:inkMkLst>
        </pc:inkChg>
        <pc:inkChg chg="add del">
          <ac:chgData name="Fuentes-Cabrera, Miguel" userId="1bb9fb8f-7ff7-4823-9c46-dbbc0dc47453" providerId="ADAL" clId="{143BC768-A480-9A4E-BA71-9B7051064A7C}" dt="2025-09-08T04:00:47.806" v="101"/>
          <ac:inkMkLst>
            <pc:docMk/>
            <pc:sldMk cId="3515508175" sldId="305"/>
            <ac:inkMk id="105" creationId="{A030A965-0853-8758-426B-44DD0AC96260}"/>
          </ac:inkMkLst>
        </pc:inkChg>
        <pc:inkChg chg="add reco">
          <ac:chgData name="Fuentes-Cabrera, Miguel" userId="1bb9fb8f-7ff7-4823-9c46-dbbc0dc47453" providerId="ADAL" clId="{143BC768-A480-9A4E-BA71-9B7051064A7C}" dt="2025-09-08T04:00:47.806" v="101"/>
          <ac:inkMkLst>
            <pc:docMk/>
            <pc:sldMk cId="3515508175" sldId="305"/>
            <ac:inkMk id="106" creationId="{ACBBF4B7-F7B2-5399-2AA4-EC54EACCC2B1}"/>
          </ac:inkMkLst>
        </pc:inkChg>
        <pc:inkChg chg="add del">
          <ac:chgData name="Fuentes-Cabrera, Miguel" userId="1bb9fb8f-7ff7-4823-9c46-dbbc0dc47453" providerId="ADAL" clId="{143BC768-A480-9A4E-BA71-9B7051064A7C}" dt="2025-09-08T04:00:49.108" v="104"/>
          <ac:inkMkLst>
            <pc:docMk/>
            <pc:sldMk cId="3515508175" sldId="305"/>
            <ac:inkMk id="107" creationId="{AF0C66A4-80E1-26B3-35C1-706EEFED6846}"/>
          </ac:inkMkLst>
        </pc:inkChg>
        <pc:inkChg chg="add del">
          <ac:chgData name="Fuentes-Cabrera, Miguel" userId="1bb9fb8f-7ff7-4823-9c46-dbbc0dc47453" providerId="ADAL" clId="{143BC768-A480-9A4E-BA71-9B7051064A7C}" dt="2025-09-08T04:00:49.108" v="104"/>
          <ac:inkMkLst>
            <pc:docMk/>
            <pc:sldMk cId="3515508175" sldId="305"/>
            <ac:inkMk id="108" creationId="{A0742A06-974F-3B6C-3A43-C169B198AB45}"/>
          </ac:inkMkLst>
        </pc:inkChg>
        <pc:inkChg chg="add reco">
          <ac:chgData name="Fuentes-Cabrera, Miguel" userId="1bb9fb8f-7ff7-4823-9c46-dbbc0dc47453" providerId="ADAL" clId="{143BC768-A480-9A4E-BA71-9B7051064A7C}" dt="2025-09-08T04:00:49.108" v="104"/>
          <ac:inkMkLst>
            <pc:docMk/>
            <pc:sldMk cId="3515508175" sldId="305"/>
            <ac:inkMk id="109" creationId="{646A0FF0-3D83-5C4B-FF3B-2C1EC376E2AD}"/>
          </ac:inkMkLst>
        </pc:inkChg>
        <pc:inkChg chg="add">
          <ac:chgData name="Fuentes-Cabrera, Miguel" userId="1bb9fb8f-7ff7-4823-9c46-dbbc0dc47453" providerId="ADAL" clId="{143BC768-A480-9A4E-BA71-9B7051064A7C}" dt="2025-09-08T04:00:52.811" v="105"/>
          <ac:inkMkLst>
            <pc:docMk/>
            <pc:sldMk cId="3515508175" sldId="305"/>
            <ac:inkMk id="110" creationId="{52FBD628-13D8-6B26-D076-E0A8D7480093}"/>
          </ac:inkMkLst>
        </pc:inkChg>
        <pc:inkChg chg="add del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1" creationId="{5C7ED2FB-453E-7012-FD98-2BC8A3047CED}"/>
          </ac:inkMkLst>
        </pc:inkChg>
        <pc:inkChg chg="add del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2" creationId="{2A289338-2F6C-5A30-68AF-A88DC149016A}"/>
          </ac:inkMkLst>
        </pc:inkChg>
        <pc:inkChg chg="add del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3" creationId="{B7034697-E222-BC29-FE66-8004F7E26D2E}"/>
          </ac:inkMkLst>
        </pc:inkChg>
        <pc:inkChg chg="add del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4" creationId="{9899CB24-BA40-A82F-0627-589CECDF6AD2}"/>
          </ac:inkMkLst>
        </pc:inkChg>
        <pc:inkChg chg="add reco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5" creationId="{C3400B4A-5C3A-8BBA-C83B-94DBFE48B34F}"/>
          </ac:inkMkLst>
        </pc:inkChg>
        <pc:inkChg chg="add reco">
          <ac:chgData name="Fuentes-Cabrera, Miguel" userId="1bb9fb8f-7ff7-4823-9c46-dbbc0dc47453" providerId="ADAL" clId="{143BC768-A480-9A4E-BA71-9B7051064A7C}" dt="2025-09-08T04:00:58.428" v="110"/>
          <ac:inkMkLst>
            <pc:docMk/>
            <pc:sldMk cId="3515508175" sldId="305"/>
            <ac:inkMk id="116" creationId="{7D35E6DF-58C6-BF39-14E1-969091D1CC76}"/>
          </ac:inkMkLst>
        </pc:inkChg>
        <pc:inkChg chg="add del">
          <ac:chgData name="Fuentes-Cabrera, Miguel" userId="1bb9fb8f-7ff7-4823-9c46-dbbc0dc47453" providerId="ADAL" clId="{143BC768-A480-9A4E-BA71-9B7051064A7C}" dt="2025-09-08T04:01:04.174" v="116"/>
          <ac:inkMkLst>
            <pc:docMk/>
            <pc:sldMk cId="3515508175" sldId="305"/>
            <ac:inkMk id="117" creationId="{EAD4742F-55B0-C854-B4BB-53C5F51EEF14}"/>
          </ac:inkMkLst>
        </pc:inkChg>
        <pc:inkChg chg="add del">
          <ac:chgData name="Fuentes-Cabrera, Miguel" userId="1bb9fb8f-7ff7-4823-9c46-dbbc0dc47453" providerId="ADAL" clId="{143BC768-A480-9A4E-BA71-9B7051064A7C}" dt="2025-09-08T04:01:04.174" v="116"/>
          <ac:inkMkLst>
            <pc:docMk/>
            <pc:sldMk cId="3515508175" sldId="305"/>
            <ac:inkMk id="118" creationId="{F51961C6-030C-051A-52B1-12352F6E9C8F}"/>
          </ac:inkMkLst>
        </pc:inkChg>
        <pc:inkChg chg="add del">
          <ac:chgData name="Fuentes-Cabrera, Miguel" userId="1bb9fb8f-7ff7-4823-9c46-dbbc0dc47453" providerId="ADAL" clId="{143BC768-A480-9A4E-BA71-9B7051064A7C}" dt="2025-09-08T04:01:04.174" v="116"/>
          <ac:inkMkLst>
            <pc:docMk/>
            <pc:sldMk cId="3515508175" sldId="305"/>
            <ac:inkMk id="119" creationId="{A6E9360D-F27F-0ACC-785A-6A8A0A2E18E6}"/>
          </ac:inkMkLst>
        </pc:inkChg>
        <pc:inkChg chg="add del">
          <ac:chgData name="Fuentes-Cabrera, Miguel" userId="1bb9fb8f-7ff7-4823-9c46-dbbc0dc47453" providerId="ADAL" clId="{143BC768-A480-9A4E-BA71-9B7051064A7C}" dt="2025-09-08T04:01:04.174" v="116"/>
          <ac:inkMkLst>
            <pc:docMk/>
            <pc:sldMk cId="3515508175" sldId="305"/>
            <ac:inkMk id="120" creationId="{6DF949A9-C5ED-D397-5319-E831B1CE7A78}"/>
          </ac:inkMkLst>
        </pc:inkChg>
        <pc:inkChg chg="add del">
          <ac:chgData name="Fuentes-Cabrera, Miguel" userId="1bb9fb8f-7ff7-4823-9c46-dbbc0dc47453" providerId="ADAL" clId="{143BC768-A480-9A4E-BA71-9B7051064A7C}" dt="2025-09-08T04:01:04.174" v="116"/>
          <ac:inkMkLst>
            <pc:docMk/>
            <pc:sldMk cId="3515508175" sldId="305"/>
            <ac:inkMk id="121" creationId="{1B4DCA3A-54F1-1958-8A40-B4E04F5483E3}"/>
          </ac:inkMkLst>
        </pc:inkChg>
        <pc:inkChg chg="add del reco">
          <ac:chgData name="Fuentes-Cabrera, Miguel" userId="1bb9fb8f-7ff7-4823-9c46-dbbc0dc47453" providerId="ADAL" clId="{143BC768-A480-9A4E-BA71-9B7051064A7C}" dt="2025-09-08T04:01:05.609" v="117"/>
          <ac:inkMkLst>
            <pc:docMk/>
            <pc:sldMk cId="3515508175" sldId="305"/>
            <ac:inkMk id="122" creationId="{F562A2F4-6D77-870C-7CDB-A138DDBD6E85}"/>
          </ac:inkMkLst>
        </pc:inkChg>
        <pc:inkChg chg="add">
          <ac:chgData name="Fuentes-Cabrera, Miguel" userId="1bb9fb8f-7ff7-4823-9c46-dbbc0dc47453" providerId="ADAL" clId="{143BC768-A480-9A4E-BA71-9B7051064A7C}" dt="2025-09-08T04:01:07.136" v="118"/>
          <ac:inkMkLst>
            <pc:docMk/>
            <pc:sldMk cId="3515508175" sldId="305"/>
            <ac:inkMk id="123" creationId="{6B14CB91-F235-AB6F-8767-56BECF833569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4" creationId="{9A895BD5-B631-E4E8-5F76-26612156A7E6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5" creationId="{76F3D66A-44DA-A6BC-4F2D-0E466CB2AC1D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6" creationId="{13A81FC1-C893-80B8-E46C-17FBA6A336FE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7" creationId="{C0621558-884C-01C3-D37A-FC1C7FA1C8BB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8" creationId="{BAA9B79A-2635-9C1E-4D06-EC8863D19EFF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29" creationId="{580D4F41-62D1-B077-44D4-42F780CA7A03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30" creationId="{F4BACF1A-38F7-5729-78B5-5B8B1BE4924C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31" creationId="{4869600F-37D6-5197-E15B-E6AE0D12C6B9}"/>
          </ac:inkMkLst>
        </pc:inkChg>
        <pc:inkChg chg="add">
          <ac:chgData name="Fuentes-Cabrera, Miguel" userId="1bb9fb8f-7ff7-4823-9c46-dbbc0dc47453" providerId="ADAL" clId="{143BC768-A480-9A4E-BA71-9B7051064A7C}" dt="2025-09-08T04:01:11.518" v="127"/>
          <ac:inkMkLst>
            <pc:docMk/>
            <pc:sldMk cId="3515508175" sldId="305"/>
            <ac:inkMk id="132" creationId="{D7776F3C-D217-E64C-536B-B769F0FFA5DA}"/>
          </ac:inkMkLst>
        </pc:inkChg>
        <pc:inkChg chg="add">
          <ac:chgData name="Fuentes-Cabrera, Miguel" userId="1bb9fb8f-7ff7-4823-9c46-dbbc0dc47453" providerId="ADAL" clId="{143BC768-A480-9A4E-BA71-9B7051064A7C}" dt="2025-09-08T04:01:12.150" v="128"/>
          <ac:inkMkLst>
            <pc:docMk/>
            <pc:sldMk cId="3515508175" sldId="305"/>
            <ac:inkMk id="133" creationId="{96C149D7-57D3-4196-B51E-BD39899D32F8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34" creationId="{D285B92A-4A64-7B24-0217-5DF17FD4A28F}"/>
          </ac:inkMkLst>
        </pc:inkChg>
        <pc:inkChg chg="add">
          <ac:chgData name="Fuentes-Cabrera, Miguel" userId="1bb9fb8f-7ff7-4823-9c46-dbbc0dc47453" providerId="ADAL" clId="{143BC768-A480-9A4E-BA71-9B7051064A7C}" dt="2025-09-08T04:01:12.672" v="130"/>
          <ac:inkMkLst>
            <pc:docMk/>
            <pc:sldMk cId="3515508175" sldId="305"/>
            <ac:inkMk id="135" creationId="{862CE8AD-CADF-3D51-9E79-B28AC97C9A42}"/>
          </ac:inkMkLst>
        </pc:inkChg>
        <pc:inkChg chg="add del">
          <ac:chgData name="Fuentes-Cabrera, Miguel" userId="1bb9fb8f-7ff7-4823-9c46-dbbc0dc47453" providerId="ADAL" clId="{143BC768-A480-9A4E-BA71-9B7051064A7C}" dt="2025-09-08T04:01:13.479" v="132"/>
          <ac:inkMkLst>
            <pc:docMk/>
            <pc:sldMk cId="3515508175" sldId="305"/>
            <ac:inkMk id="136" creationId="{D6D608BC-654F-4808-D1EA-6EA17C5D9759}"/>
          </ac:inkMkLst>
        </pc:inkChg>
        <pc:inkChg chg="add">
          <ac:chgData name="Fuentes-Cabrera, Miguel" userId="1bb9fb8f-7ff7-4823-9c46-dbbc0dc47453" providerId="ADAL" clId="{143BC768-A480-9A4E-BA71-9B7051064A7C}" dt="2025-09-08T04:01:15.172" v="133"/>
          <ac:inkMkLst>
            <pc:docMk/>
            <pc:sldMk cId="3515508175" sldId="305"/>
            <ac:inkMk id="140" creationId="{E6C2797A-18EF-3FA4-5781-5A0800D52AC5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1" creationId="{967831B6-DAD8-1403-7019-24BA897614B8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2" creationId="{AA6D8CE9-3CD6-0CA0-F3DE-F210864C3E7C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3" creationId="{8F0B2294-472D-ED52-2459-C7B6E16AFDCD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4" creationId="{5DB58E17-8ED2-2CA8-9F6A-6A328ED13B42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5" creationId="{7CBFA57E-C704-80E0-E336-7E15DFF8E9CA}"/>
          </ac:inkMkLst>
        </pc:inkChg>
        <pc:inkChg chg="add">
          <ac:chgData name="Fuentes-Cabrera, Miguel" userId="1bb9fb8f-7ff7-4823-9c46-dbbc0dc47453" providerId="ADAL" clId="{143BC768-A480-9A4E-BA71-9B7051064A7C}" dt="2025-09-08T04:01:18" v="139"/>
          <ac:inkMkLst>
            <pc:docMk/>
            <pc:sldMk cId="3515508175" sldId="305"/>
            <ac:inkMk id="146" creationId="{32652BAA-0175-70B0-1098-0E54EFCBBB30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7" creationId="{8E893777-795B-136E-B45E-1A2B57822A88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48" creationId="{92ECF8B9-1F6D-9F32-80F2-81DC5BC8C9A5}"/>
          </ac:inkMkLst>
        </pc:inkChg>
        <pc:inkChg chg="add">
          <ac:chgData name="Fuentes-Cabrera, Miguel" userId="1bb9fb8f-7ff7-4823-9c46-dbbc0dc47453" providerId="ADAL" clId="{143BC768-A480-9A4E-BA71-9B7051064A7C}" dt="2025-09-08T04:01:18.737" v="142"/>
          <ac:inkMkLst>
            <pc:docMk/>
            <pc:sldMk cId="3515508175" sldId="305"/>
            <ac:inkMk id="149" creationId="{2D3FBB06-D123-A207-2DF7-F65A6BAC333B}"/>
          </ac:inkMkLst>
        </pc:inkChg>
        <pc:inkChg chg="add del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50" creationId="{ABF7FA4D-E8D8-7552-623A-B34A8D101CBB}"/>
          </ac:inkMkLst>
        </pc:inkChg>
        <pc:inkChg chg="add del reco">
          <ac:chgData name="Fuentes-Cabrera, Miguel" userId="1bb9fb8f-7ff7-4823-9c46-dbbc0dc47453" providerId="ADAL" clId="{143BC768-A480-9A4E-BA71-9B7051064A7C}" dt="2025-09-08T04:01:21.505" v="145"/>
          <ac:inkMkLst>
            <pc:docMk/>
            <pc:sldMk cId="3515508175" sldId="305"/>
            <ac:inkMk id="151" creationId="{14A956D7-6E88-EDB4-0709-53EE73F5F858}"/>
          </ac:inkMkLst>
        </pc:inkChg>
        <pc:inkChg chg="add reco">
          <ac:chgData name="Fuentes-Cabrera, Miguel" userId="1bb9fb8f-7ff7-4823-9c46-dbbc0dc47453" providerId="ADAL" clId="{143BC768-A480-9A4E-BA71-9B7051064A7C}" dt="2025-09-08T04:01:19.869" v="144"/>
          <ac:inkMkLst>
            <pc:docMk/>
            <pc:sldMk cId="3515508175" sldId="305"/>
            <ac:inkMk id="152" creationId="{5C1CF804-3097-0E52-4BCF-E770747C1F68}"/>
          </ac:inkMkLst>
        </pc:inkChg>
        <pc:inkChg chg="add del">
          <ac:chgData name="Fuentes-Cabrera, Miguel" userId="1bb9fb8f-7ff7-4823-9c46-dbbc0dc47453" providerId="ADAL" clId="{143BC768-A480-9A4E-BA71-9B7051064A7C}" dt="2025-09-08T04:01:24.835" v="150"/>
          <ac:inkMkLst>
            <pc:docMk/>
            <pc:sldMk cId="3515508175" sldId="305"/>
            <ac:inkMk id="153" creationId="{3545305B-E849-E062-125E-57E5F8BD4CF0}"/>
          </ac:inkMkLst>
        </pc:inkChg>
        <pc:inkChg chg="add del">
          <ac:chgData name="Fuentes-Cabrera, Miguel" userId="1bb9fb8f-7ff7-4823-9c46-dbbc0dc47453" providerId="ADAL" clId="{143BC768-A480-9A4E-BA71-9B7051064A7C}" dt="2025-09-08T04:01:24.835" v="150"/>
          <ac:inkMkLst>
            <pc:docMk/>
            <pc:sldMk cId="3515508175" sldId="305"/>
            <ac:inkMk id="154" creationId="{C19273EE-D1C0-0D4B-8671-933228DE046E}"/>
          </ac:inkMkLst>
        </pc:inkChg>
        <pc:inkChg chg="add del">
          <ac:chgData name="Fuentes-Cabrera, Miguel" userId="1bb9fb8f-7ff7-4823-9c46-dbbc0dc47453" providerId="ADAL" clId="{143BC768-A480-9A4E-BA71-9B7051064A7C}" dt="2025-09-08T04:01:24.835" v="150"/>
          <ac:inkMkLst>
            <pc:docMk/>
            <pc:sldMk cId="3515508175" sldId="305"/>
            <ac:inkMk id="155" creationId="{15ABF184-72C0-F10D-6D9D-D83E4FBA1209}"/>
          </ac:inkMkLst>
        </pc:inkChg>
        <pc:inkChg chg="add del">
          <ac:chgData name="Fuentes-Cabrera, Miguel" userId="1bb9fb8f-7ff7-4823-9c46-dbbc0dc47453" providerId="ADAL" clId="{143BC768-A480-9A4E-BA71-9B7051064A7C}" dt="2025-09-08T04:01:24.835" v="150"/>
          <ac:inkMkLst>
            <pc:docMk/>
            <pc:sldMk cId="3515508175" sldId="305"/>
            <ac:inkMk id="156" creationId="{13E240A1-CBFF-FB35-238E-111F7118130D}"/>
          </ac:inkMkLst>
        </pc:inkChg>
        <pc:inkChg chg="add reco">
          <ac:chgData name="Fuentes-Cabrera, Miguel" userId="1bb9fb8f-7ff7-4823-9c46-dbbc0dc47453" providerId="ADAL" clId="{143BC768-A480-9A4E-BA71-9B7051064A7C}" dt="2025-09-08T04:01:24.835" v="150"/>
          <ac:inkMkLst>
            <pc:docMk/>
            <pc:sldMk cId="3515508175" sldId="305"/>
            <ac:inkMk id="157" creationId="{0F40A1C1-8157-9499-665A-6DEAB0F5A935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58" creationId="{A9C5CE38-A4D3-729D-AD1D-A3924FD9616B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59" creationId="{B37A0463-5639-BE93-9107-27148F471725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0" creationId="{A0106BA3-5F17-CD47-93A9-953C52DF52FE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1" creationId="{BA04304F-FF34-063E-6E64-1A1D0B6D1025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2" creationId="{41F82DB0-8935-C433-CEC0-51A0CDFE8F00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3" creationId="{8887276D-C4D6-C84F-A0E7-6CA0EA3F942E}"/>
          </ac:inkMkLst>
        </pc:inkChg>
        <pc:inkChg chg="add del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4" creationId="{CC0D79C0-2CAC-4056-E382-FEB85DE82275}"/>
          </ac:inkMkLst>
        </pc:inkChg>
        <pc:inkChg chg="add del reco">
          <ac:chgData name="Fuentes-Cabrera, Miguel" userId="1bb9fb8f-7ff7-4823-9c46-dbbc0dc47453" providerId="ADAL" clId="{143BC768-A480-9A4E-BA71-9B7051064A7C}" dt="2025-09-08T04:01:33.722" v="159"/>
          <ac:inkMkLst>
            <pc:docMk/>
            <pc:sldMk cId="3515508175" sldId="305"/>
            <ac:inkMk id="165" creationId="{2DA5297B-A22D-79DE-1A02-42E3F1B94435}"/>
          </ac:inkMkLst>
        </pc:inkChg>
        <pc:inkChg chg="add del reco">
          <ac:chgData name="Fuentes-Cabrera, Miguel" userId="1bb9fb8f-7ff7-4823-9c46-dbbc0dc47453" providerId="ADAL" clId="{143BC768-A480-9A4E-BA71-9B7051064A7C}" dt="2025-09-08T04:01:33.742" v="160"/>
          <ac:inkMkLst>
            <pc:docMk/>
            <pc:sldMk cId="3515508175" sldId="305"/>
            <ac:inkMk id="166" creationId="{371FB6F2-4760-7C8E-FC6B-6C42FF72512D}"/>
          </ac:inkMkLst>
        </pc:inkChg>
        <pc:inkChg chg="add reco">
          <ac:chgData name="Fuentes-Cabrera, Miguel" userId="1bb9fb8f-7ff7-4823-9c46-dbbc0dc47453" providerId="ADAL" clId="{143BC768-A480-9A4E-BA71-9B7051064A7C}" dt="2025-09-08T04:01:32.259" v="158"/>
          <ac:inkMkLst>
            <pc:docMk/>
            <pc:sldMk cId="3515508175" sldId="305"/>
            <ac:inkMk id="167" creationId="{BE770C74-8A5D-3E6F-2DFB-3B2E73EC53D7}"/>
          </ac:inkMkLst>
        </pc:inkChg>
        <pc:inkChg chg="add del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68" creationId="{DB7EC904-4B69-571B-98CC-8A4105E79729}"/>
          </ac:inkMkLst>
        </pc:inkChg>
        <pc:inkChg chg="add del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69" creationId="{0757AD4D-CCF6-8BA1-B92B-5D6D7A531A95}"/>
          </ac:inkMkLst>
        </pc:inkChg>
        <pc:inkChg chg="add del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70" creationId="{467EA023-E4FD-9CAA-2786-B1F670158A7F}"/>
          </ac:inkMkLst>
        </pc:inkChg>
        <pc:inkChg chg="add del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71" creationId="{DEC6FC79-15E2-58C6-8ACB-B72A99622441}"/>
          </ac:inkMkLst>
        </pc:inkChg>
        <pc:inkChg chg="add del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72" creationId="{FE7E62AB-624B-7E83-0E67-50C7BE56B80D}"/>
          </ac:inkMkLst>
        </pc:inkChg>
        <pc:inkChg chg="add reco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73" creationId="{C7915FAE-D3E1-7DC6-EC29-01A58685AB1D}"/>
          </ac:inkMkLst>
        </pc:inkChg>
        <pc:inkChg chg="add reco">
          <ac:chgData name="Fuentes-Cabrera, Miguel" userId="1bb9fb8f-7ff7-4823-9c46-dbbc0dc47453" providerId="ADAL" clId="{143BC768-A480-9A4E-BA71-9B7051064A7C}" dt="2025-09-08T04:01:37.397" v="166"/>
          <ac:inkMkLst>
            <pc:docMk/>
            <pc:sldMk cId="3515508175" sldId="305"/>
            <ac:inkMk id="174" creationId="{07B309F9-3F78-9010-6C66-AE5880C0CC86}"/>
          </ac:inkMkLst>
        </pc:inkChg>
        <pc:inkChg chg="add del">
          <ac:chgData name="Fuentes-Cabrera, Miguel" userId="1bb9fb8f-7ff7-4823-9c46-dbbc0dc47453" providerId="ADAL" clId="{143BC768-A480-9A4E-BA71-9B7051064A7C}" dt="2025-09-08T04:01:40.485" v="171"/>
          <ac:inkMkLst>
            <pc:docMk/>
            <pc:sldMk cId="3515508175" sldId="305"/>
            <ac:inkMk id="175" creationId="{79195B21-EB77-C1F9-787A-09C8E235792A}"/>
          </ac:inkMkLst>
        </pc:inkChg>
        <pc:inkChg chg="add del">
          <ac:chgData name="Fuentes-Cabrera, Miguel" userId="1bb9fb8f-7ff7-4823-9c46-dbbc0dc47453" providerId="ADAL" clId="{143BC768-A480-9A4E-BA71-9B7051064A7C}" dt="2025-09-08T04:01:40.485" v="171"/>
          <ac:inkMkLst>
            <pc:docMk/>
            <pc:sldMk cId="3515508175" sldId="305"/>
            <ac:inkMk id="176" creationId="{E15FBC59-FA95-FDBF-B197-623466C19480}"/>
          </ac:inkMkLst>
        </pc:inkChg>
        <pc:inkChg chg="add del">
          <ac:chgData name="Fuentes-Cabrera, Miguel" userId="1bb9fb8f-7ff7-4823-9c46-dbbc0dc47453" providerId="ADAL" clId="{143BC768-A480-9A4E-BA71-9B7051064A7C}" dt="2025-09-08T04:01:40.485" v="171"/>
          <ac:inkMkLst>
            <pc:docMk/>
            <pc:sldMk cId="3515508175" sldId="305"/>
            <ac:inkMk id="177" creationId="{F4F14631-FCFD-3069-409C-916DD53CA25C}"/>
          </ac:inkMkLst>
        </pc:inkChg>
        <pc:inkChg chg="add del">
          <ac:chgData name="Fuentes-Cabrera, Miguel" userId="1bb9fb8f-7ff7-4823-9c46-dbbc0dc47453" providerId="ADAL" clId="{143BC768-A480-9A4E-BA71-9B7051064A7C}" dt="2025-09-08T04:01:40.485" v="171"/>
          <ac:inkMkLst>
            <pc:docMk/>
            <pc:sldMk cId="3515508175" sldId="305"/>
            <ac:inkMk id="178" creationId="{D80AA7A5-4FB2-9997-DC06-FE7021C15676}"/>
          </ac:inkMkLst>
        </pc:inkChg>
        <pc:inkChg chg="add reco">
          <ac:chgData name="Fuentes-Cabrera, Miguel" userId="1bb9fb8f-7ff7-4823-9c46-dbbc0dc47453" providerId="ADAL" clId="{143BC768-A480-9A4E-BA71-9B7051064A7C}" dt="2025-09-08T04:01:40.485" v="171"/>
          <ac:inkMkLst>
            <pc:docMk/>
            <pc:sldMk cId="3515508175" sldId="305"/>
            <ac:inkMk id="179" creationId="{72A49F2A-C489-50BB-2540-2FBD128DB601}"/>
          </ac:inkMkLst>
        </pc:inkChg>
        <pc:inkChg chg="add">
          <ac:chgData name="Fuentes-Cabrera, Miguel" userId="1bb9fb8f-7ff7-4823-9c46-dbbc0dc47453" providerId="ADAL" clId="{143BC768-A480-9A4E-BA71-9B7051064A7C}" dt="2025-09-08T04:01:48.467" v="172"/>
          <ac:inkMkLst>
            <pc:docMk/>
            <pc:sldMk cId="3515508175" sldId="305"/>
            <ac:inkMk id="180" creationId="{94FE0A76-B738-B29A-9906-03294DEB54B2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1" creationId="{09F81090-886A-B7B5-AAF7-76BD26745206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2" creationId="{24DE87E0-FFDA-72AD-C923-666142908E5F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3" creationId="{38B76B1B-1E06-C4CE-A3FA-A833E2D713A9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4" creationId="{A282E1E3-F366-E095-BEDB-C486DF1CF85D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5" creationId="{01197B29-5AA2-605C-D846-907D5914F276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6" creationId="{747453EB-CEAF-66EC-E9F7-5283273D340E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7" creationId="{426DC17E-4640-7AF9-C86A-06E9EC59A333}"/>
          </ac:inkMkLst>
        </pc:inkChg>
        <pc:inkChg chg="add del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88" creationId="{058C127A-41E1-6045-B589-FBB8819F5EC6}"/>
          </ac:inkMkLst>
        </pc:inkChg>
        <pc:inkChg chg="add del">
          <ac:chgData name="Fuentes-Cabrera, Miguel" userId="1bb9fb8f-7ff7-4823-9c46-dbbc0dc47453" providerId="ADAL" clId="{143BC768-A480-9A4E-BA71-9B7051064A7C}" dt="2025-09-08T04:01:53.129" v="183"/>
          <ac:inkMkLst>
            <pc:docMk/>
            <pc:sldMk cId="3515508175" sldId="305"/>
            <ac:inkMk id="189" creationId="{A43A3DA6-F8A1-93E5-EA27-191B754B1323}"/>
          </ac:inkMkLst>
        </pc:inkChg>
        <pc:inkChg chg="add reco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90" creationId="{005AEB82-0478-C8BA-3888-3EDFA8D0A87A}"/>
          </ac:inkMkLst>
        </pc:inkChg>
        <pc:inkChg chg="add reco">
          <ac:chgData name="Fuentes-Cabrera, Miguel" userId="1bb9fb8f-7ff7-4823-9c46-dbbc0dc47453" providerId="ADAL" clId="{143BC768-A480-9A4E-BA71-9B7051064A7C}" dt="2025-09-08T04:01:52.165" v="182"/>
          <ac:inkMkLst>
            <pc:docMk/>
            <pc:sldMk cId="3515508175" sldId="305"/>
            <ac:inkMk id="191" creationId="{875033FD-A42E-E9D7-4B83-A928114EC986}"/>
          </ac:inkMkLst>
        </pc:inkChg>
        <pc:inkChg chg="add del">
          <ac:chgData name="Fuentes-Cabrera, Miguel" userId="1bb9fb8f-7ff7-4823-9c46-dbbc0dc47453" providerId="ADAL" clId="{143BC768-A480-9A4E-BA71-9B7051064A7C}" dt="2025-09-08T04:01:56.396" v="188"/>
          <ac:inkMkLst>
            <pc:docMk/>
            <pc:sldMk cId="3515508175" sldId="305"/>
            <ac:inkMk id="192" creationId="{9D9710A6-6BDF-1C39-D2D7-95B1307AC09B}"/>
          </ac:inkMkLst>
        </pc:inkChg>
        <pc:inkChg chg="add del">
          <ac:chgData name="Fuentes-Cabrera, Miguel" userId="1bb9fb8f-7ff7-4823-9c46-dbbc0dc47453" providerId="ADAL" clId="{143BC768-A480-9A4E-BA71-9B7051064A7C}" dt="2025-09-08T04:01:56.396" v="188"/>
          <ac:inkMkLst>
            <pc:docMk/>
            <pc:sldMk cId="3515508175" sldId="305"/>
            <ac:inkMk id="193" creationId="{5772C3CD-79F6-C72F-3532-07D2E420D39A}"/>
          </ac:inkMkLst>
        </pc:inkChg>
        <pc:inkChg chg="add del">
          <ac:chgData name="Fuentes-Cabrera, Miguel" userId="1bb9fb8f-7ff7-4823-9c46-dbbc0dc47453" providerId="ADAL" clId="{143BC768-A480-9A4E-BA71-9B7051064A7C}" dt="2025-09-08T04:01:56.396" v="188"/>
          <ac:inkMkLst>
            <pc:docMk/>
            <pc:sldMk cId="3515508175" sldId="305"/>
            <ac:inkMk id="194" creationId="{C423D274-F61B-2E91-EB66-6AB9A30F0D11}"/>
          </ac:inkMkLst>
        </pc:inkChg>
        <pc:inkChg chg="add del">
          <ac:chgData name="Fuentes-Cabrera, Miguel" userId="1bb9fb8f-7ff7-4823-9c46-dbbc0dc47453" providerId="ADAL" clId="{143BC768-A480-9A4E-BA71-9B7051064A7C}" dt="2025-09-08T04:01:56.396" v="188"/>
          <ac:inkMkLst>
            <pc:docMk/>
            <pc:sldMk cId="3515508175" sldId="305"/>
            <ac:inkMk id="195" creationId="{4F28CD55-0F32-4FE9-B494-18AD31FE7944}"/>
          </ac:inkMkLst>
        </pc:inkChg>
        <pc:inkChg chg="add reco">
          <ac:chgData name="Fuentes-Cabrera, Miguel" userId="1bb9fb8f-7ff7-4823-9c46-dbbc0dc47453" providerId="ADAL" clId="{143BC768-A480-9A4E-BA71-9B7051064A7C}" dt="2025-09-08T04:01:56.396" v="188"/>
          <ac:inkMkLst>
            <pc:docMk/>
            <pc:sldMk cId="3515508175" sldId="305"/>
            <ac:inkMk id="196" creationId="{E2809A8E-7658-92E4-4910-93D3D26E9B59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197" creationId="{0A48CFE3-E803-15D2-C4AD-3F2A2AB3FF76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198" creationId="{1D282716-7673-2F91-34AF-DE478ED7CCDF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199" creationId="{624C72EB-6199-7E09-D2F7-87CC198767A8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200" creationId="{1818210E-E6E2-C7B5-2A96-6976D6F62800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201" creationId="{2B68243A-503C-58BA-8F27-5DDE78BDAE33}"/>
          </ac:inkMkLst>
        </pc:inkChg>
        <pc:inkChg chg="add del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202" creationId="{A36F8796-CF16-59D0-22F4-46787B42A9EA}"/>
          </ac:inkMkLst>
        </pc:inkChg>
        <pc:inkChg chg="add reco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203" creationId="{F6D04128-3E63-3A99-8BBD-B3479C9E4CBA}"/>
          </ac:inkMkLst>
        </pc:inkChg>
        <pc:inkChg chg="add reco">
          <ac:chgData name="Fuentes-Cabrera, Miguel" userId="1bb9fb8f-7ff7-4823-9c46-dbbc0dc47453" providerId="ADAL" clId="{143BC768-A480-9A4E-BA71-9B7051064A7C}" dt="2025-09-08T04:01:59.839" v="195"/>
          <ac:inkMkLst>
            <pc:docMk/>
            <pc:sldMk cId="3515508175" sldId="305"/>
            <ac:inkMk id="204" creationId="{82F7210C-4952-7734-4159-2FD1CFCB6B5F}"/>
          </ac:inkMkLst>
        </pc:inkChg>
        <pc:inkChg chg="add del">
          <ac:chgData name="Fuentes-Cabrera, Miguel" userId="1bb9fb8f-7ff7-4823-9c46-dbbc0dc47453" providerId="ADAL" clId="{143BC768-A480-9A4E-BA71-9B7051064A7C}" dt="2025-09-08T04:02:01.827" v="199"/>
          <ac:inkMkLst>
            <pc:docMk/>
            <pc:sldMk cId="3515508175" sldId="305"/>
            <ac:inkMk id="205" creationId="{33750F20-7869-426A-96FC-A373C81F3C3A}"/>
          </ac:inkMkLst>
        </pc:inkChg>
        <pc:inkChg chg="add del">
          <ac:chgData name="Fuentes-Cabrera, Miguel" userId="1bb9fb8f-7ff7-4823-9c46-dbbc0dc47453" providerId="ADAL" clId="{143BC768-A480-9A4E-BA71-9B7051064A7C}" dt="2025-09-08T04:02:01.827" v="199"/>
          <ac:inkMkLst>
            <pc:docMk/>
            <pc:sldMk cId="3515508175" sldId="305"/>
            <ac:inkMk id="206" creationId="{BF231293-6A3E-B237-D1AB-07C81DCB1362}"/>
          </ac:inkMkLst>
        </pc:inkChg>
        <pc:inkChg chg="add del">
          <ac:chgData name="Fuentes-Cabrera, Miguel" userId="1bb9fb8f-7ff7-4823-9c46-dbbc0dc47453" providerId="ADAL" clId="{143BC768-A480-9A4E-BA71-9B7051064A7C}" dt="2025-09-08T04:02:01.827" v="199"/>
          <ac:inkMkLst>
            <pc:docMk/>
            <pc:sldMk cId="3515508175" sldId="305"/>
            <ac:inkMk id="207" creationId="{68B992D8-AD96-1BEA-3B46-FBC43C11BAB8}"/>
          </ac:inkMkLst>
        </pc:inkChg>
        <pc:inkChg chg="add del reco">
          <ac:chgData name="Fuentes-Cabrera, Miguel" userId="1bb9fb8f-7ff7-4823-9c46-dbbc0dc47453" providerId="ADAL" clId="{143BC768-A480-9A4E-BA71-9B7051064A7C}" dt="2025-09-08T04:02:14.883" v="217"/>
          <ac:inkMkLst>
            <pc:docMk/>
            <pc:sldMk cId="3515508175" sldId="305"/>
            <ac:inkMk id="208" creationId="{3683D10C-98AB-69FD-0D96-AA58CAE58C7E}"/>
          </ac:inkMkLst>
        </pc:inkChg>
        <pc:inkChg chg="add del">
          <ac:chgData name="Fuentes-Cabrera, Miguel" userId="1bb9fb8f-7ff7-4823-9c46-dbbc0dc47453" providerId="ADAL" clId="{143BC768-A480-9A4E-BA71-9B7051064A7C}" dt="2025-09-08T04:02:06.200" v="204"/>
          <ac:inkMkLst>
            <pc:docMk/>
            <pc:sldMk cId="3515508175" sldId="305"/>
            <ac:inkMk id="209" creationId="{DCEEA56C-4E2A-3AC0-C5CE-EADB0D75BD14}"/>
          </ac:inkMkLst>
        </pc:inkChg>
        <pc:inkChg chg="add del">
          <ac:chgData name="Fuentes-Cabrera, Miguel" userId="1bb9fb8f-7ff7-4823-9c46-dbbc0dc47453" providerId="ADAL" clId="{143BC768-A480-9A4E-BA71-9B7051064A7C}" dt="2025-09-08T04:02:06.200" v="204"/>
          <ac:inkMkLst>
            <pc:docMk/>
            <pc:sldMk cId="3515508175" sldId="305"/>
            <ac:inkMk id="210" creationId="{146F55BB-7AE1-16FD-D4B9-900CA66DC168}"/>
          </ac:inkMkLst>
        </pc:inkChg>
        <pc:inkChg chg="add del">
          <ac:chgData name="Fuentes-Cabrera, Miguel" userId="1bb9fb8f-7ff7-4823-9c46-dbbc0dc47453" providerId="ADAL" clId="{143BC768-A480-9A4E-BA71-9B7051064A7C}" dt="2025-09-08T04:02:06.200" v="204"/>
          <ac:inkMkLst>
            <pc:docMk/>
            <pc:sldMk cId="3515508175" sldId="305"/>
            <ac:inkMk id="211" creationId="{7B84E0A5-851D-0C23-DF71-10407F25BB9C}"/>
          </ac:inkMkLst>
        </pc:inkChg>
        <pc:inkChg chg="add del">
          <ac:chgData name="Fuentes-Cabrera, Miguel" userId="1bb9fb8f-7ff7-4823-9c46-dbbc0dc47453" providerId="ADAL" clId="{143BC768-A480-9A4E-BA71-9B7051064A7C}" dt="2025-09-08T04:02:06.200" v="204"/>
          <ac:inkMkLst>
            <pc:docMk/>
            <pc:sldMk cId="3515508175" sldId="305"/>
            <ac:inkMk id="212" creationId="{478FC569-9716-9CCD-E568-945AB7626554}"/>
          </ac:inkMkLst>
        </pc:inkChg>
        <pc:inkChg chg="add reco">
          <ac:chgData name="Fuentes-Cabrera, Miguel" userId="1bb9fb8f-7ff7-4823-9c46-dbbc0dc47453" providerId="ADAL" clId="{143BC768-A480-9A4E-BA71-9B7051064A7C}" dt="2025-09-08T04:02:06.200" v="204"/>
          <ac:inkMkLst>
            <pc:docMk/>
            <pc:sldMk cId="3515508175" sldId="305"/>
            <ac:inkMk id="213" creationId="{53ED0FD0-8BDB-F845-1096-7554DE0C7529}"/>
          </ac:inkMkLst>
        </pc:inkChg>
        <pc:inkChg chg="add del">
          <ac:chgData name="Fuentes-Cabrera, Miguel" userId="1bb9fb8f-7ff7-4823-9c46-dbbc0dc47453" providerId="ADAL" clId="{143BC768-A480-9A4E-BA71-9B7051064A7C}" dt="2025-09-08T04:02:09.262" v="209"/>
          <ac:inkMkLst>
            <pc:docMk/>
            <pc:sldMk cId="3515508175" sldId="305"/>
            <ac:inkMk id="214" creationId="{555F51C0-2E44-D040-333C-7A1ABD0B2F97}"/>
          </ac:inkMkLst>
        </pc:inkChg>
        <pc:inkChg chg="add del">
          <ac:chgData name="Fuentes-Cabrera, Miguel" userId="1bb9fb8f-7ff7-4823-9c46-dbbc0dc47453" providerId="ADAL" clId="{143BC768-A480-9A4E-BA71-9B7051064A7C}" dt="2025-09-08T04:02:09.262" v="209"/>
          <ac:inkMkLst>
            <pc:docMk/>
            <pc:sldMk cId="3515508175" sldId="305"/>
            <ac:inkMk id="215" creationId="{56D0256E-F6EF-7C55-5E6D-B160EDCA23F7}"/>
          </ac:inkMkLst>
        </pc:inkChg>
        <pc:inkChg chg="add del">
          <ac:chgData name="Fuentes-Cabrera, Miguel" userId="1bb9fb8f-7ff7-4823-9c46-dbbc0dc47453" providerId="ADAL" clId="{143BC768-A480-9A4E-BA71-9B7051064A7C}" dt="2025-09-08T04:02:09.262" v="209"/>
          <ac:inkMkLst>
            <pc:docMk/>
            <pc:sldMk cId="3515508175" sldId="305"/>
            <ac:inkMk id="216" creationId="{85F80A25-84F2-1C5A-CFB4-F0BE05A50A4A}"/>
          </ac:inkMkLst>
        </pc:inkChg>
        <pc:inkChg chg="add del">
          <ac:chgData name="Fuentes-Cabrera, Miguel" userId="1bb9fb8f-7ff7-4823-9c46-dbbc0dc47453" providerId="ADAL" clId="{143BC768-A480-9A4E-BA71-9B7051064A7C}" dt="2025-09-08T04:02:09.262" v="209"/>
          <ac:inkMkLst>
            <pc:docMk/>
            <pc:sldMk cId="3515508175" sldId="305"/>
            <ac:inkMk id="217" creationId="{AFF128C0-3A90-3782-6ECF-3EB7123CBC23}"/>
          </ac:inkMkLst>
        </pc:inkChg>
        <pc:inkChg chg="add reco">
          <ac:chgData name="Fuentes-Cabrera, Miguel" userId="1bb9fb8f-7ff7-4823-9c46-dbbc0dc47453" providerId="ADAL" clId="{143BC768-A480-9A4E-BA71-9B7051064A7C}" dt="2025-09-08T04:02:09.262" v="209"/>
          <ac:inkMkLst>
            <pc:docMk/>
            <pc:sldMk cId="3515508175" sldId="305"/>
            <ac:inkMk id="218" creationId="{4574173A-D63C-8B34-D6B5-8FFA78E8039D}"/>
          </ac:inkMkLst>
        </pc:inkChg>
        <pc:inkChg chg="add">
          <ac:chgData name="Fuentes-Cabrera, Miguel" userId="1bb9fb8f-7ff7-4823-9c46-dbbc0dc47453" providerId="ADAL" clId="{143BC768-A480-9A4E-BA71-9B7051064A7C}" dt="2025-09-08T04:02:09.465" v="210"/>
          <ac:inkMkLst>
            <pc:docMk/>
            <pc:sldMk cId="3515508175" sldId="305"/>
            <ac:inkMk id="219" creationId="{C93C80BB-4D23-8881-3B89-B66556FBC634}"/>
          </ac:inkMkLst>
        </pc:inkChg>
        <pc:inkChg chg="add">
          <ac:chgData name="Fuentes-Cabrera, Miguel" userId="1bb9fb8f-7ff7-4823-9c46-dbbc0dc47453" providerId="ADAL" clId="{143BC768-A480-9A4E-BA71-9B7051064A7C}" dt="2025-09-08T04:02:09.949" v="211"/>
          <ac:inkMkLst>
            <pc:docMk/>
            <pc:sldMk cId="3515508175" sldId="305"/>
            <ac:inkMk id="220" creationId="{D20BD08A-F771-1A57-1CB4-1DF2E2D1F038}"/>
          </ac:inkMkLst>
        </pc:inkChg>
        <pc:inkChg chg="add del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1" creationId="{F3EF1A1E-D367-E1DE-718D-84088BBCB015}"/>
          </ac:inkMkLst>
        </pc:inkChg>
        <pc:inkChg chg="add del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2" creationId="{D7E8CBA4-D507-D937-9D99-D3964377254B}"/>
          </ac:inkMkLst>
        </pc:inkChg>
        <pc:inkChg chg="add del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3" creationId="{017EB481-5C81-D4E9-C3FA-BE980E763C13}"/>
          </ac:inkMkLst>
        </pc:inkChg>
        <pc:inkChg chg="add del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4" creationId="{399E81E7-E129-D3A0-8C22-F0BCFD25284D}"/>
          </ac:inkMkLst>
        </pc:inkChg>
        <pc:inkChg chg="add reco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5" creationId="{2528C455-11AA-AFBB-F26B-13CC88632065}"/>
          </ac:inkMkLst>
        </pc:inkChg>
        <pc:inkChg chg="add reco">
          <ac:chgData name="Fuentes-Cabrera, Miguel" userId="1bb9fb8f-7ff7-4823-9c46-dbbc0dc47453" providerId="ADAL" clId="{143BC768-A480-9A4E-BA71-9B7051064A7C}" dt="2025-09-08T04:02:13.257" v="216"/>
          <ac:inkMkLst>
            <pc:docMk/>
            <pc:sldMk cId="3515508175" sldId="305"/>
            <ac:inkMk id="226" creationId="{BCF185E9-863C-22FD-2940-10F8A14B369A}"/>
          </ac:inkMkLst>
        </pc:inkChg>
        <pc:inkChg chg="add del">
          <ac:chgData name="Fuentes-Cabrera, Miguel" userId="1bb9fb8f-7ff7-4823-9c46-dbbc0dc47453" providerId="ADAL" clId="{143BC768-A480-9A4E-BA71-9B7051064A7C}" dt="2025-09-08T04:02:19.400" v="222"/>
          <ac:inkMkLst>
            <pc:docMk/>
            <pc:sldMk cId="3515508175" sldId="305"/>
            <ac:inkMk id="227" creationId="{ED3BFF86-F653-E7A9-4B34-AB03C39D8BC4}"/>
          </ac:inkMkLst>
        </pc:inkChg>
        <pc:inkChg chg="add del">
          <ac:chgData name="Fuentes-Cabrera, Miguel" userId="1bb9fb8f-7ff7-4823-9c46-dbbc0dc47453" providerId="ADAL" clId="{143BC768-A480-9A4E-BA71-9B7051064A7C}" dt="2025-09-08T04:02:19.400" v="222"/>
          <ac:inkMkLst>
            <pc:docMk/>
            <pc:sldMk cId="3515508175" sldId="305"/>
            <ac:inkMk id="228" creationId="{B507FA45-4202-CF9A-8DA0-ACA8321A4C45}"/>
          </ac:inkMkLst>
        </pc:inkChg>
        <pc:inkChg chg="add del">
          <ac:chgData name="Fuentes-Cabrera, Miguel" userId="1bb9fb8f-7ff7-4823-9c46-dbbc0dc47453" providerId="ADAL" clId="{143BC768-A480-9A4E-BA71-9B7051064A7C}" dt="2025-09-08T04:02:19.400" v="222"/>
          <ac:inkMkLst>
            <pc:docMk/>
            <pc:sldMk cId="3515508175" sldId="305"/>
            <ac:inkMk id="229" creationId="{191C8D07-A246-16A2-ADF4-9AFFB0357820}"/>
          </ac:inkMkLst>
        </pc:inkChg>
        <pc:inkChg chg="add del">
          <ac:chgData name="Fuentes-Cabrera, Miguel" userId="1bb9fb8f-7ff7-4823-9c46-dbbc0dc47453" providerId="ADAL" clId="{143BC768-A480-9A4E-BA71-9B7051064A7C}" dt="2025-09-08T04:02:19.400" v="222"/>
          <ac:inkMkLst>
            <pc:docMk/>
            <pc:sldMk cId="3515508175" sldId="305"/>
            <ac:inkMk id="230" creationId="{E067BD9B-E59E-3758-5902-9B87C4229168}"/>
          </ac:inkMkLst>
        </pc:inkChg>
        <pc:inkChg chg="add del reco">
          <ac:chgData name="Fuentes-Cabrera, Miguel" userId="1bb9fb8f-7ff7-4823-9c46-dbbc0dc47453" providerId="ADAL" clId="{143BC768-A480-9A4E-BA71-9B7051064A7C}" dt="2025-09-08T04:02:22.650" v="223"/>
          <ac:inkMkLst>
            <pc:docMk/>
            <pc:sldMk cId="3515508175" sldId="305"/>
            <ac:inkMk id="231" creationId="{7B73EE9F-28D4-F9E6-1ADA-CB2D9785BD4C}"/>
          </ac:inkMkLst>
        </pc:inkChg>
        <pc:inkChg chg="add del">
          <ac:chgData name="Fuentes-Cabrera, Miguel" userId="1bb9fb8f-7ff7-4823-9c46-dbbc0dc47453" providerId="ADAL" clId="{143BC768-A480-9A4E-BA71-9B7051064A7C}" dt="2025-09-08T04:02:25.980" v="228"/>
          <ac:inkMkLst>
            <pc:docMk/>
            <pc:sldMk cId="3515508175" sldId="305"/>
            <ac:inkMk id="232" creationId="{52C6B328-A24C-1000-EC95-7E4E6C5FE645}"/>
          </ac:inkMkLst>
        </pc:inkChg>
        <pc:inkChg chg="add del">
          <ac:chgData name="Fuentes-Cabrera, Miguel" userId="1bb9fb8f-7ff7-4823-9c46-dbbc0dc47453" providerId="ADAL" clId="{143BC768-A480-9A4E-BA71-9B7051064A7C}" dt="2025-09-08T04:02:25.980" v="228"/>
          <ac:inkMkLst>
            <pc:docMk/>
            <pc:sldMk cId="3515508175" sldId="305"/>
            <ac:inkMk id="233" creationId="{CB508CDF-7A27-8698-7EE1-4D0D326782BA}"/>
          </ac:inkMkLst>
        </pc:inkChg>
        <pc:inkChg chg="add del">
          <ac:chgData name="Fuentes-Cabrera, Miguel" userId="1bb9fb8f-7ff7-4823-9c46-dbbc0dc47453" providerId="ADAL" clId="{143BC768-A480-9A4E-BA71-9B7051064A7C}" dt="2025-09-08T04:02:25.980" v="228"/>
          <ac:inkMkLst>
            <pc:docMk/>
            <pc:sldMk cId="3515508175" sldId="305"/>
            <ac:inkMk id="234" creationId="{25A8C3FD-8F6B-0709-879A-898CD609C0A0}"/>
          </ac:inkMkLst>
        </pc:inkChg>
        <pc:inkChg chg="add del">
          <ac:chgData name="Fuentes-Cabrera, Miguel" userId="1bb9fb8f-7ff7-4823-9c46-dbbc0dc47453" providerId="ADAL" clId="{143BC768-A480-9A4E-BA71-9B7051064A7C}" dt="2025-09-08T04:02:25.980" v="228"/>
          <ac:inkMkLst>
            <pc:docMk/>
            <pc:sldMk cId="3515508175" sldId="305"/>
            <ac:inkMk id="235" creationId="{AA46A2E0-B6ED-3FBA-EE86-A6906F9B7780}"/>
          </ac:inkMkLst>
        </pc:inkChg>
        <pc:inkChg chg="add reco">
          <ac:chgData name="Fuentes-Cabrera, Miguel" userId="1bb9fb8f-7ff7-4823-9c46-dbbc0dc47453" providerId="ADAL" clId="{143BC768-A480-9A4E-BA71-9B7051064A7C}" dt="2025-09-08T04:02:25.980" v="228"/>
          <ac:inkMkLst>
            <pc:docMk/>
            <pc:sldMk cId="3515508175" sldId="305"/>
            <ac:inkMk id="236" creationId="{953DDB70-B7B3-878D-4A3B-BB10B669757C}"/>
          </ac:inkMkLst>
        </pc:inkChg>
        <pc:inkChg chg="add del">
          <ac:chgData name="Fuentes-Cabrera, Miguel" userId="1bb9fb8f-7ff7-4823-9c46-dbbc0dc47453" providerId="ADAL" clId="{143BC768-A480-9A4E-BA71-9B7051064A7C}" dt="2025-09-08T04:02:27.791" v="233"/>
          <ac:inkMkLst>
            <pc:docMk/>
            <pc:sldMk cId="3515508175" sldId="305"/>
            <ac:inkMk id="237" creationId="{FF7899AD-E9BD-1500-2BCD-DE2049C78334}"/>
          </ac:inkMkLst>
        </pc:inkChg>
        <pc:inkChg chg="add del">
          <ac:chgData name="Fuentes-Cabrera, Miguel" userId="1bb9fb8f-7ff7-4823-9c46-dbbc0dc47453" providerId="ADAL" clId="{143BC768-A480-9A4E-BA71-9B7051064A7C}" dt="2025-09-08T04:02:27.791" v="233"/>
          <ac:inkMkLst>
            <pc:docMk/>
            <pc:sldMk cId="3515508175" sldId="305"/>
            <ac:inkMk id="238" creationId="{826D745A-4455-3B3C-78F5-4BE76D1790A9}"/>
          </ac:inkMkLst>
        </pc:inkChg>
        <pc:inkChg chg="add del">
          <ac:chgData name="Fuentes-Cabrera, Miguel" userId="1bb9fb8f-7ff7-4823-9c46-dbbc0dc47453" providerId="ADAL" clId="{143BC768-A480-9A4E-BA71-9B7051064A7C}" dt="2025-09-08T04:02:27.791" v="233"/>
          <ac:inkMkLst>
            <pc:docMk/>
            <pc:sldMk cId="3515508175" sldId="305"/>
            <ac:inkMk id="239" creationId="{CD50E43B-6000-65C3-049A-7D4181E55929}"/>
          </ac:inkMkLst>
        </pc:inkChg>
        <pc:inkChg chg="add del">
          <ac:chgData name="Fuentes-Cabrera, Miguel" userId="1bb9fb8f-7ff7-4823-9c46-dbbc0dc47453" providerId="ADAL" clId="{143BC768-A480-9A4E-BA71-9B7051064A7C}" dt="2025-09-08T04:02:27.791" v="233"/>
          <ac:inkMkLst>
            <pc:docMk/>
            <pc:sldMk cId="3515508175" sldId="305"/>
            <ac:inkMk id="240" creationId="{010C8D3E-5EE7-67E3-9D68-32E0D8AAB076}"/>
          </ac:inkMkLst>
        </pc:inkChg>
        <pc:inkChg chg="add reco">
          <ac:chgData name="Fuentes-Cabrera, Miguel" userId="1bb9fb8f-7ff7-4823-9c46-dbbc0dc47453" providerId="ADAL" clId="{143BC768-A480-9A4E-BA71-9B7051064A7C}" dt="2025-09-08T04:02:27.791" v="233"/>
          <ac:inkMkLst>
            <pc:docMk/>
            <pc:sldMk cId="3515508175" sldId="305"/>
            <ac:inkMk id="241" creationId="{DB1C116B-5A68-092B-A226-9CEC2E99E784}"/>
          </ac:inkMkLst>
        </pc:inkChg>
        <pc:inkChg chg="add del">
          <ac:chgData name="Fuentes-Cabrera, Miguel" userId="1bb9fb8f-7ff7-4823-9c46-dbbc0dc47453" providerId="ADAL" clId="{143BC768-A480-9A4E-BA71-9B7051064A7C}" dt="2025-09-08T04:02:31.427" v="238"/>
          <ac:inkMkLst>
            <pc:docMk/>
            <pc:sldMk cId="3515508175" sldId="305"/>
            <ac:inkMk id="242" creationId="{7BDDD5B1-2F5A-1C39-A155-051DFEC566F4}"/>
          </ac:inkMkLst>
        </pc:inkChg>
        <pc:inkChg chg="add del">
          <ac:chgData name="Fuentes-Cabrera, Miguel" userId="1bb9fb8f-7ff7-4823-9c46-dbbc0dc47453" providerId="ADAL" clId="{143BC768-A480-9A4E-BA71-9B7051064A7C}" dt="2025-09-08T04:02:31.427" v="238"/>
          <ac:inkMkLst>
            <pc:docMk/>
            <pc:sldMk cId="3515508175" sldId="305"/>
            <ac:inkMk id="243" creationId="{EB3CC2C4-3FD5-138B-765B-2CFC53A08363}"/>
          </ac:inkMkLst>
        </pc:inkChg>
        <pc:inkChg chg="add del">
          <ac:chgData name="Fuentes-Cabrera, Miguel" userId="1bb9fb8f-7ff7-4823-9c46-dbbc0dc47453" providerId="ADAL" clId="{143BC768-A480-9A4E-BA71-9B7051064A7C}" dt="2025-09-08T04:02:31.427" v="238"/>
          <ac:inkMkLst>
            <pc:docMk/>
            <pc:sldMk cId="3515508175" sldId="305"/>
            <ac:inkMk id="244" creationId="{A02766BE-7F48-1E14-05D2-CF12A21F662B}"/>
          </ac:inkMkLst>
        </pc:inkChg>
        <pc:inkChg chg="add del">
          <ac:chgData name="Fuentes-Cabrera, Miguel" userId="1bb9fb8f-7ff7-4823-9c46-dbbc0dc47453" providerId="ADAL" clId="{143BC768-A480-9A4E-BA71-9B7051064A7C}" dt="2025-09-08T04:02:31.427" v="238"/>
          <ac:inkMkLst>
            <pc:docMk/>
            <pc:sldMk cId="3515508175" sldId="305"/>
            <ac:inkMk id="245" creationId="{903B6364-5425-0D4E-F92D-F151508077A6}"/>
          </ac:inkMkLst>
        </pc:inkChg>
        <pc:inkChg chg="add reco">
          <ac:chgData name="Fuentes-Cabrera, Miguel" userId="1bb9fb8f-7ff7-4823-9c46-dbbc0dc47453" providerId="ADAL" clId="{143BC768-A480-9A4E-BA71-9B7051064A7C}" dt="2025-09-08T04:02:31.427" v="238"/>
          <ac:inkMkLst>
            <pc:docMk/>
            <pc:sldMk cId="3515508175" sldId="305"/>
            <ac:inkMk id="246" creationId="{87ED3AE4-72C5-461C-C72A-AB4F9E4F9130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47" creationId="{6AE36AEC-DF3B-BFB3-E7BD-C4691F82144C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48" creationId="{56452B1B-564C-6A07-285A-B9B3B055E548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49" creationId="{863BE661-28B4-0CDC-A4DD-83E06414CDDE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50" creationId="{7BC760D6-871C-CACC-E613-CDC5012C6DAC}"/>
          </ac:inkMkLst>
        </pc:inkChg>
        <pc:inkChg chg="add">
          <ac:chgData name="Fuentes-Cabrera, Miguel" userId="1bb9fb8f-7ff7-4823-9c46-dbbc0dc47453" providerId="ADAL" clId="{143BC768-A480-9A4E-BA71-9B7051064A7C}" dt="2025-09-08T04:02:32.976" v="243"/>
          <ac:inkMkLst>
            <pc:docMk/>
            <pc:sldMk cId="3515508175" sldId="305"/>
            <ac:inkMk id="251" creationId="{C774D151-E4EA-2FD9-5E9A-20608F9B7E5C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52" creationId="{8224F96D-8383-719C-9449-3F636D817562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53" creationId="{7D8733B3-C924-C259-E2EF-8590D1A43451}"/>
          </ac:inkMkLst>
        </pc:inkChg>
        <pc:inkChg chg="add del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54" creationId="{7A713C55-A4E1-BC93-0220-50DB6CACF0A4}"/>
          </ac:inkMkLst>
        </pc:inkChg>
        <pc:inkChg chg="add reco">
          <ac:chgData name="Fuentes-Cabrera, Miguel" userId="1bb9fb8f-7ff7-4823-9c46-dbbc0dc47453" providerId="ADAL" clId="{143BC768-A480-9A4E-BA71-9B7051064A7C}" dt="2025-09-08T04:02:34.862" v="247"/>
          <ac:inkMkLst>
            <pc:docMk/>
            <pc:sldMk cId="3515508175" sldId="305"/>
            <ac:inkMk id="255" creationId="{836068A8-9ADD-0A45-E1E5-77BA62757653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56" creationId="{99C9AD99-6046-82B5-7994-B5D6BFC0F236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57" creationId="{8D961887-8E87-B87F-E199-CB711E706184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58" creationId="{ED587CD4-C335-4559-C703-8BB6CD1B6C94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59" creationId="{D4C4C2C5-1A51-A223-5C80-1A7433F262D3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60" creationId="{32460B04-3FA4-6904-A129-8125618303F5}"/>
          </ac:inkMkLst>
        </pc:inkChg>
        <pc:inkChg chg="add del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61" creationId="{E8287C87-83F9-DD7C-A654-154A752CC776}"/>
          </ac:inkMkLst>
        </pc:inkChg>
        <pc:inkChg chg="add reco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62" creationId="{C9B253E5-BAE8-7FBB-1898-473A74B1F980}"/>
          </ac:inkMkLst>
        </pc:inkChg>
        <pc:inkChg chg="add reco">
          <ac:chgData name="Fuentes-Cabrera, Miguel" userId="1bb9fb8f-7ff7-4823-9c46-dbbc0dc47453" providerId="ADAL" clId="{143BC768-A480-9A4E-BA71-9B7051064A7C}" dt="2025-09-08T04:02:39.341" v="254"/>
          <ac:inkMkLst>
            <pc:docMk/>
            <pc:sldMk cId="3515508175" sldId="305"/>
            <ac:inkMk id="263" creationId="{71E783C7-C644-F321-216B-A9DCA619908D}"/>
          </ac:inkMkLst>
        </pc:inkChg>
        <pc:inkChg chg="add del">
          <ac:chgData name="Fuentes-Cabrera, Miguel" userId="1bb9fb8f-7ff7-4823-9c46-dbbc0dc47453" providerId="ADAL" clId="{143BC768-A480-9A4E-BA71-9B7051064A7C}" dt="2025-09-08T04:02:40.871" v="258"/>
          <ac:inkMkLst>
            <pc:docMk/>
            <pc:sldMk cId="3515508175" sldId="305"/>
            <ac:inkMk id="264" creationId="{89FFBF9B-31D7-F3BC-A687-360CD1AF85D9}"/>
          </ac:inkMkLst>
        </pc:inkChg>
        <pc:inkChg chg="add del">
          <ac:chgData name="Fuentes-Cabrera, Miguel" userId="1bb9fb8f-7ff7-4823-9c46-dbbc0dc47453" providerId="ADAL" clId="{143BC768-A480-9A4E-BA71-9B7051064A7C}" dt="2025-09-08T04:02:40.871" v="258"/>
          <ac:inkMkLst>
            <pc:docMk/>
            <pc:sldMk cId="3515508175" sldId="305"/>
            <ac:inkMk id="265" creationId="{EB5BC9DA-6447-F584-5EE8-5548AF07E7FC}"/>
          </ac:inkMkLst>
        </pc:inkChg>
        <pc:inkChg chg="add del">
          <ac:chgData name="Fuentes-Cabrera, Miguel" userId="1bb9fb8f-7ff7-4823-9c46-dbbc0dc47453" providerId="ADAL" clId="{143BC768-A480-9A4E-BA71-9B7051064A7C}" dt="2025-09-08T04:02:40.871" v="258"/>
          <ac:inkMkLst>
            <pc:docMk/>
            <pc:sldMk cId="3515508175" sldId="305"/>
            <ac:inkMk id="266" creationId="{EE811B95-B3E4-3C54-97E9-D777EC7F9487}"/>
          </ac:inkMkLst>
        </pc:inkChg>
        <pc:inkChg chg="add reco">
          <ac:chgData name="Fuentes-Cabrera, Miguel" userId="1bb9fb8f-7ff7-4823-9c46-dbbc0dc47453" providerId="ADAL" clId="{143BC768-A480-9A4E-BA71-9B7051064A7C}" dt="2025-09-08T04:02:40.871" v="258"/>
          <ac:inkMkLst>
            <pc:docMk/>
            <pc:sldMk cId="3515508175" sldId="305"/>
            <ac:inkMk id="267" creationId="{D57054E9-F4B8-286E-45D5-948F11C57DA8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68" creationId="{254AFE76-9610-B171-2FBE-A0B53CCB7B52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69" creationId="{5F855BFE-F440-41AB-74CB-6F8D286E8C8B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0" creationId="{377F6B89-B81B-3F54-C136-8F76F0EA321D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1" creationId="{C9FCF654-F734-199B-B632-38A2D6C9891B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2" creationId="{324D08D1-F005-FE87-A3C8-30EFA699A90B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3" creationId="{E5C1E59D-B600-F0FD-173B-9FE7BB8CAFC3}"/>
          </ac:inkMkLst>
        </pc:inkChg>
        <pc:inkChg chg="add del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4" creationId="{873FED6C-3D64-4817-9CD2-27DD9375584C}"/>
          </ac:inkMkLst>
        </pc:inkChg>
        <pc:inkChg chg="add reco">
          <ac:chgData name="Fuentes-Cabrera, Miguel" userId="1bb9fb8f-7ff7-4823-9c46-dbbc0dc47453" providerId="ADAL" clId="{143BC768-A480-9A4E-BA71-9B7051064A7C}" dt="2025-09-08T04:02:47.493" v="266"/>
          <ac:inkMkLst>
            <pc:docMk/>
            <pc:sldMk cId="3515508175" sldId="305"/>
            <ac:inkMk id="275" creationId="{DF2075A4-2581-4041-D6DF-B62860EAAF84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76" creationId="{25AD7D55-0249-B062-A593-988ECB2819B3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77" creationId="{8889F8D5-4065-9DBA-918B-53D90EC8B76A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78" creationId="{725D57FB-0AE5-8A0B-9ADA-5209C0410A4A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79" creationId="{A9C8C024-0676-B3F9-32DE-0F7352912F46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80" creationId="{895E2527-278F-BFEE-7CAA-43A23ACF850C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81" creationId="{95E8B216-CA2D-5656-C557-760EA7465E3D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82" creationId="{14EF1F4A-DE05-4DB4-4305-EA66F4B4B6E1}"/>
          </ac:inkMkLst>
        </pc:inkChg>
        <pc:inkChg chg="add del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83" creationId="{B1E21836-750A-F74B-0743-874027B12E88}"/>
          </ac:inkMkLst>
        </pc:inkChg>
        <pc:inkChg chg="add reco">
          <ac:chgData name="Fuentes-Cabrera, Miguel" userId="1bb9fb8f-7ff7-4823-9c46-dbbc0dc47453" providerId="ADAL" clId="{143BC768-A480-9A4E-BA71-9B7051064A7C}" dt="2025-09-08T04:03:05.367" v="275"/>
          <ac:inkMkLst>
            <pc:docMk/>
            <pc:sldMk cId="3515508175" sldId="305"/>
            <ac:inkMk id="284" creationId="{CF9E174A-D358-DCA5-7D0C-4D2DF3349326}"/>
          </ac:inkMkLst>
        </pc:inkChg>
        <pc:inkChg chg="add">
          <ac:chgData name="Fuentes-Cabrera, Miguel" userId="1bb9fb8f-7ff7-4823-9c46-dbbc0dc47453" providerId="ADAL" clId="{143BC768-A480-9A4E-BA71-9B7051064A7C}" dt="2025-09-08T04:03:06.324" v="276"/>
          <ac:inkMkLst>
            <pc:docMk/>
            <pc:sldMk cId="3515508175" sldId="305"/>
            <ac:inkMk id="285" creationId="{C4AC8F65-340A-CF23-AC00-7062523B540F}"/>
          </ac:inkMkLst>
        </pc:inkChg>
        <pc:inkChg chg="add del">
          <ac:chgData name="Fuentes-Cabrera, Miguel" userId="1bb9fb8f-7ff7-4823-9c46-dbbc0dc47453" providerId="ADAL" clId="{143BC768-A480-9A4E-BA71-9B7051064A7C}" dt="2025-09-08T04:03:10.608" v="279"/>
          <ac:inkMkLst>
            <pc:docMk/>
            <pc:sldMk cId="3515508175" sldId="305"/>
            <ac:inkMk id="286" creationId="{152BF8A7-CC59-6576-D6A5-43692187030A}"/>
          </ac:inkMkLst>
        </pc:inkChg>
        <pc:inkChg chg="add del">
          <ac:chgData name="Fuentes-Cabrera, Miguel" userId="1bb9fb8f-7ff7-4823-9c46-dbbc0dc47453" providerId="ADAL" clId="{143BC768-A480-9A4E-BA71-9B7051064A7C}" dt="2025-09-08T04:03:10.608" v="279"/>
          <ac:inkMkLst>
            <pc:docMk/>
            <pc:sldMk cId="3515508175" sldId="305"/>
            <ac:inkMk id="287" creationId="{A2E946A9-68D3-BE1C-DBA2-1BB5C120977F}"/>
          </ac:inkMkLst>
        </pc:inkChg>
        <pc:inkChg chg="add del reco">
          <ac:chgData name="Fuentes-Cabrera, Miguel" userId="1bb9fb8f-7ff7-4823-9c46-dbbc0dc47453" providerId="ADAL" clId="{143BC768-A480-9A4E-BA71-9B7051064A7C}" dt="2025-09-08T04:03:29.050" v="280"/>
          <ac:inkMkLst>
            <pc:docMk/>
            <pc:sldMk cId="3515508175" sldId="305"/>
            <ac:inkMk id="288" creationId="{B75227B1-371D-C2F6-8CAD-FCEE2EEB2ECB}"/>
          </ac:inkMkLst>
        </pc:inkChg>
        <pc:inkChg chg="add del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89" creationId="{18DE05E4-3B00-4E4F-B0A9-115F504BC69B}"/>
          </ac:inkMkLst>
        </pc:inkChg>
        <pc:inkChg chg="add del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90" creationId="{0083FD8A-51CF-F88D-7016-4B69573038DC}"/>
          </ac:inkMkLst>
        </pc:inkChg>
        <pc:inkChg chg="add del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91" creationId="{FB200365-B17B-DAE4-D933-71FA74A7CB1A}"/>
          </ac:inkMkLst>
        </pc:inkChg>
        <pc:inkChg chg="add del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92" creationId="{5D6C3A7A-059A-B34A-9C02-CB320CC18468}"/>
          </ac:inkMkLst>
        </pc:inkChg>
        <pc:inkChg chg="add reco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93" creationId="{58028CBC-3BD8-ED8E-E456-8E54904972B7}"/>
          </ac:inkMkLst>
        </pc:inkChg>
        <pc:inkChg chg="add reco">
          <ac:chgData name="Fuentes-Cabrera, Miguel" userId="1bb9fb8f-7ff7-4823-9c46-dbbc0dc47453" providerId="ADAL" clId="{143BC768-A480-9A4E-BA71-9B7051064A7C}" dt="2025-09-08T04:03:33.572" v="285"/>
          <ac:inkMkLst>
            <pc:docMk/>
            <pc:sldMk cId="3515508175" sldId="305"/>
            <ac:inkMk id="294" creationId="{44B1C7E7-0ACD-679A-F35B-01AD15F72125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295" creationId="{7AC755AB-9E32-114D-CCAB-D52007210973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296" creationId="{60AED8EF-2C63-99A0-704C-16BFD95093E9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297" creationId="{B9C4A28E-39EA-1D10-AE7D-810F138C76D8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298" creationId="{F473FEC0-19FB-5F17-F052-25544F42E8B1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299" creationId="{8C55987A-C9A8-C5F5-E258-A9019CEA5C6B}"/>
          </ac:inkMkLst>
        </pc:inkChg>
        <pc:inkChg chg="add del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300" creationId="{2DFE8389-5735-A80B-F329-601A59C883F4}"/>
          </ac:inkMkLst>
        </pc:inkChg>
        <pc:inkChg chg="add reco">
          <ac:chgData name="Fuentes-Cabrera, Miguel" userId="1bb9fb8f-7ff7-4823-9c46-dbbc0dc47453" providerId="ADAL" clId="{143BC768-A480-9A4E-BA71-9B7051064A7C}" dt="2025-09-08T04:03:38.488" v="292"/>
          <ac:inkMkLst>
            <pc:docMk/>
            <pc:sldMk cId="3515508175" sldId="305"/>
            <ac:inkMk id="301" creationId="{D4EC5B0E-CEF6-9C0E-04E9-781A2025E361}"/>
          </ac:inkMkLst>
        </pc:inkChg>
        <pc:inkChg chg="add del">
          <ac:chgData name="Fuentes-Cabrera, Miguel" userId="1bb9fb8f-7ff7-4823-9c46-dbbc0dc47453" providerId="ADAL" clId="{143BC768-A480-9A4E-BA71-9B7051064A7C}" dt="2025-09-08T04:03:41.058" v="294"/>
          <ac:inkMkLst>
            <pc:docMk/>
            <pc:sldMk cId="3515508175" sldId="305"/>
            <ac:inkMk id="302" creationId="{F63AE7E9-F349-E9D0-197F-BBFD23A3ACFC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3" creationId="{BCFD0D73-FAED-5D7A-517C-179A82E46E1F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4" creationId="{E705DA83-D28A-BC2A-1232-93874E319726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5" creationId="{8A6D7F5F-7910-BDA9-EA97-43B74A13140D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6" creationId="{25C10CBE-47EB-9FD4-3A18-4C8EA02D50BC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7" creationId="{67370981-1C96-4254-40CC-312549804F87}"/>
          </ac:inkMkLst>
        </pc:inkChg>
        <pc:inkChg chg="add del">
          <ac:chgData name="Fuentes-Cabrera, Miguel" userId="1bb9fb8f-7ff7-4823-9c46-dbbc0dc47453" providerId="ADAL" clId="{143BC768-A480-9A4E-BA71-9B7051064A7C}" dt="2025-09-08T04:03:44.624" v="301"/>
          <ac:inkMkLst>
            <pc:docMk/>
            <pc:sldMk cId="3515508175" sldId="305"/>
            <ac:inkMk id="308" creationId="{42C44004-0415-6B0A-7686-D5E8DDD9861F}"/>
          </ac:inkMkLst>
        </pc:inkChg>
        <pc:inkChg chg="add del reco">
          <ac:chgData name="Fuentes-Cabrera, Miguel" userId="1bb9fb8f-7ff7-4823-9c46-dbbc0dc47453" providerId="ADAL" clId="{143BC768-A480-9A4E-BA71-9B7051064A7C}" dt="2025-09-08T04:03:49.142" v="309"/>
          <ac:inkMkLst>
            <pc:docMk/>
            <pc:sldMk cId="3515508175" sldId="305"/>
            <ac:inkMk id="309" creationId="{D602CF98-1113-CC45-850B-67CB2CAD12BC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0" creationId="{A24CC596-E7C3-AEC6-D83B-0BA183285E82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1" creationId="{CE3A4587-D12E-F2DA-8CC1-2BC600F91CA1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2" creationId="{1714CBB2-74AF-01BF-C9B5-9FC294BD30A1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3" creationId="{9BD39979-6C35-3D40-CFAD-37FA358B4B36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4" creationId="{3032BD29-297F-893E-0D60-0B2A9A65915A}"/>
          </ac:inkMkLst>
        </pc:inkChg>
        <pc:inkChg chg="add del">
          <ac:chgData name="Fuentes-Cabrera, Miguel" userId="1bb9fb8f-7ff7-4823-9c46-dbbc0dc47453" providerId="ADAL" clId="{143BC768-A480-9A4E-BA71-9B7051064A7C}" dt="2025-09-08T04:03:46.952" v="308"/>
          <ac:inkMkLst>
            <pc:docMk/>
            <pc:sldMk cId="3515508175" sldId="305"/>
            <ac:inkMk id="315" creationId="{F5770D13-6A17-E921-671E-C1C4BE3A308B}"/>
          </ac:inkMkLst>
        </pc:inkChg>
        <pc:inkChg chg="add del reco">
          <ac:chgData name="Fuentes-Cabrera, Miguel" userId="1bb9fb8f-7ff7-4823-9c46-dbbc0dc47453" providerId="ADAL" clId="{143BC768-A480-9A4E-BA71-9B7051064A7C}" dt="2025-09-08T04:03:49.173" v="310"/>
          <ac:inkMkLst>
            <pc:docMk/>
            <pc:sldMk cId="3515508175" sldId="305"/>
            <ac:inkMk id="316" creationId="{6A14A7D8-67D0-5445-CF1D-8E373E781196}"/>
          </ac:inkMkLst>
        </pc:inkChg>
        <pc:inkChg chg="add del">
          <ac:chgData name="Fuentes-Cabrera, Miguel" userId="1bb9fb8f-7ff7-4823-9c46-dbbc0dc47453" providerId="ADAL" clId="{143BC768-A480-9A4E-BA71-9B7051064A7C}" dt="2025-09-08T04:03:52.873" v="313"/>
          <ac:inkMkLst>
            <pc:docMk/>
            <pc:sldMk cId="3515508175" sldId="305"/>
            <ac:inkMk id="317" creationId="{7A792C56-5C15-F6B8-B1E3-55032906D012}"/>
          </ac:inkMkLst>
        </pc:inkChg>
        <pc:inkChg chg="add del">
          <ac:chgData name="Fuentes-Cabrera, Miguel" userId="1bb9fb8f-7ff7-4823-9c46-dbbc0dc47453" providerId="ADAL" clId="{143BC768-A480-9A4E-BA71-9B7051064A7C}" dt="2025-09-08T04:03:52.873" v="313"/>
          <ac:inkMkLst>
            <pc:docMk/>
            <pc:sldMk cId="3515508175" sldId="305"/>
            <ac:inkMk id="318" creationId="{C2116B11-2639-43DF-5F18-98FF3C0EE074}"/>
          </ac:inkMkLst>
        </pc:inkChg>
        <pc:inkChg chg="add del reco">
          <ac:chgData name="Fuentes-Cabrera, Miguel" userId="1bb9fb8f-7ff7-4823-9c46-dbbc0dc47453" providerId="ADAL" clId="{143BC768-A480-9A4E-BA71-9B7051064A7C}" dt="2025-09-08T04:03:54.140" v="314"/>
          <ac:inkMkLst>
            <pc:docMk/>
            <pc:sldMk cId="3515508175" sldId="305"/>
            <ac:inkMk id="319" creationId="{A939CEFB-52E3-63A0-032B-EE76B62FE194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0" creationId="{6511DF96-591B-6D08-F60E-98583E5A0269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1" creationId="{53CF722F-EFFE-42F2-041A-E86A3B5BD32C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2" creationId="{5327E1D2-6130-9592-1830-37EB6F8B76E7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3" creationId="{D1E4B6E4-B644-2C72-881F-AA8FC040CE55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4" creationId="{AABCD42E-F755-32E6-79DB-C393C11C6CB3}"/>
          </ac:inkMkLst>
        </pc:inkChg>
        <pc:inkChg chg="add del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5" creationId="{259ECEFC-8C4F-D51C-7E87-BBE66FC121FB}"/>
          </ac:inkMkLst>
        </pc:inkChg>
        <pc:inkChg chg="add reco">
          <ac:chgData name="Fuentes-Cabrera, Miguel" userId="1bb9fb8f-7ff7-4823-9c46-dbbc0dc47453" providerId="ADAL" clId="{143BC768-A480-9A4E-BA71-9B7051064A7C}" dt="2025-09-08T04:03:58.606" v="321"/>
          <ac:inkMkLst>
            <pc:docMk/>
            <pc:sldMk cId="3515508175" sldId="305"/>
            <ac:inkMk id="326" creationId="{3848ACFF-4157-AFF4-3769-1228314BFCA0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27" creationId="{C15ED232-F8F8-8887-AA75-899DFB1187A0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28" creationId="{E220FB44-455B-1ACC-FFFA-2BE006C5B299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29" creationId="{AB6090EF-04D4-D183-4F5F-2C90522D0A8D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30" creationId="{067140D2-9853-7ECD-15D3-3ABC0DD02891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31" creationId="{B4CDFA48-23C6-34EC-8F8A-B0B0A80C78FD}"/>
          </ac:inkMkLst>
        </pc:inkChg>
        <pc:inkChg chg="add del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32" creationId="{B8EF41B6-6B7D-BD75-F752-255B7B46405A}"/>
          </ac:inkMkLst>
        </pc:inkChg>
        <pc:inkChg chg="add reco">
          <ac:chgData name="Fuentes-Cabrera, Miguel" userId="1bb9fb8f-7ff7-4823-9c46-dbbc0dc47453" providerId="ADAL" clId="{143BC768-A480-9A4E-BA71-9B7051064A7C}" dt="2025-09-08T04:04:01.273" v="328"/>
          <ac:inkMkLst>
            <pc:docMk/>
            <pc:sldMk cId="3515508175" sldId="305"/>
            <ac:inkMk id="333" creationId="{2AE2F7E4-B3B4-D610-7503-191B0F88415B}"/>
          </ac:inkMkLst>
        </pc:inkChg>
        <pc:inkChg chg="add del">
          <ac:chgData name="Fuentes-Cabrera, Miguel" userId="1bb9fb8f-7ff7-4823-9c46-dbbc0dc47453" providerId="ADAL" clId="{143BC768-A480-9A4E-BA71-9B7051064A7C}" dt="2025-09-08T04:04:04.803" v="331"/>
          <ac:inkMkLst>
            <pc:docMk/>
            <pc:sldMk cId="3515508175" sldId="305"/>
            <ac:inkMk id="334" creationId="{43290436-786F-4D40-0017-DF04ED8275F7}"/>
          </ac:inkMkLst>
        </pc:inkChg>
        <pc:inkChg chg="add del">
          <ac:chgData name="Fuentes-Cabrera, Miguel" userId="1bb9fb8f-7ff7-4823-9c46-dbbc0dc47453" providerId="ADAL" clId="{143BC768-A480-9A4E-BA71-9B7051064A7C}" dt="2025-09-08T04:04:04.803" v="331"/>
          <ac:inkMkLst>
            <pc:docMk/>
            <pc:sldMk cId="3515508175" sldId="305"/>
            <ac:inkMk id="335" creationId="{C9D2E71E-431F-DA5D-7791-0A550DC384C2}"/>
          </ac:inkMkLst>
        </pc:inkChg>
        <pc:inkChg chg="add reco">
          <ac:chgData name="Fuentes-Cabrera, Miguel" userId="1bb9fb8f-7ff7-4823-9c46-dbbc0dc47453" providerId="ADAL" clId="{143BC768-A480-9A4E-BA71-9B7051064A7C}" dt="2025-09-08T04:04:04.803" v="331"/>
          <ac:inkMkLst>
            <pc:docMk/>
            <pc:sldMk cId="3515508175" sldId="305"/>
            <ac:inkMk id="336" creationId="{4EF62ED9-DDC3-4B7F-43B0-D81DC8E9313E}"/>
          </ac:inkMkLst>
        </pc:inkChg>
        <pc:inkChg chg="add del">
          <ac:chgData name="Fuentes-Cabrera, Miguel" userId="1bb9fb8f-7ff7-4823-9c46-dbbc0dc47453" providerId="ADAL" clId="{143BC768-A480-9A4E-BA71-9B7051064A7C}" dt="2025-09-08T04:04:13.056" v="335"/>
          <ac:inkMkLst>
            <pc:docMk/>
            <pc:sldMk cId="3515508175" sldId="305"/>
            <ac:inkMk id="337" creationId="{17E91C76-3020-CF80-94F6-5D85329B3802}"/>
          </ac:inkMkLst>
        </pc:inkChg>
        <pc:inkChg chg="add del">
          <ac:chgData name="Fuentes-Cabrera, Miguel" userId="1bb9fb8f-7ff7-4823-9c46-dbbc0dc47453" providerId="ADAL" clId="{143BC768-A480-9A4E-BA71-9B7051064A7C}" dt="2025-09-08T04:04:13.056" v="335"/>
          <ac:inkMkLst>
            <pc:docMk/>
            <pc:sldMk cId="3515508175" sldId="305"/>
            <ac:inkMk id="338" creationId="{F4F78CA6-AA60-31B7-6A6E-470A56638DF9}"/>
          </ac:inkMkLst>
        </pc:inkChg>
        <pc:inkChg chg="add del">
          <ac:chgData name="Fuentes-Cabrera, Miguel" userId="1bb9fb8f-7ff7-4823-9c46-dbbc0dc47453" providerId="ADAL" clId="{143BC768-A480-9A4E-BA71-9B7051064A7C}" dt="2025-09-08T04:04:13.056" v="335"/>
          <ac:inkMkLst>
            <pc:docMk/>
            <pc:sldMk cId="3515508175" sldId="305"/>
            <ac:inkMk id="339" creationId="{B0F2D227-3940-5796-26C8-A991D9547ABF}"/>
          </ac:inkMkLst>
        </pc:inkChg>
        <pc:inkChg chg="add reco">
          <ac:chgData name="Fuentes-Cabrera, Miguel" userId="1bb9fb8f-7ff7-4823-9c46-dbbc0dc47453" providerId="ADAL" clId="{143BC768-A480-9A4E-BA71-9B7051064A7C}" dt="2025-09-08T04:04:13.056" v="335"/>
          <ac:inkMkLst>
            <pc:docMk/>
            <pc:sldMk cId="3515508175" sldId="305"/>
            <ac:inkMk id="340" creationId="{31917492-9B8C-611F-00D6-F66D92C5607C}"/>
          </ac:inkMkLst>
        </pc:inkChg>
        <pc:inkChg chg="add">
          <ac:chgData name="Fuentes-Cabrera, Miguel" userId="1bb9fb8f-7ff7-4823-9c46-dbbc0dc47453" providerId="ADAL" clId="{143BC768-A480-9A4E-BA71-9B7051064A7C}" dt="2025-09-08T04:04:14.556" v="336"/>
          <ac:inkMkLst>
            <pc:docMk/>
            <pc:sldMk cId="3515508175" sldId="305"/>
            <ac:inkMk id="341" creationId="{B6493D12-76F1-7EB3-53DC-7BAC015D9CC4}"/>
          </ac:inkMkLst>
        </pc:inkChg>
        <pc:inkChg chg="add del">
          <ac:chgData name="Fuentes-Cabrera, Miguel" userId="1bb9fb8f-7ff7-4823-9c46-dbbc0dc47453" providerId="ADAL" clId="{143BC768-A480-9A4E-BA71-9B7051064A7C}" dt="2025-09-08T04:04:16.770" v="340"/>
          <ac:inkMkLst>
            <pc:docMk/>
            <pc:sldMk cId="3515508175" sldId="305"/>
            <ac:inkMk id="342" creationId="{3489F03B-1764-F8CB-D297-6C9D05276BC5}"/>
          </ac:inkMkLst>
        </pc:inkChg>
        <pc:inkChg chg="add del">
          <ac:chgData name="Fuentes-Cabrera, Miguel" userId="1bb9fb8f-7ff7-4823-9c46-dbbc0dc47453" providerId="ADAL" clId="{143BC768-A480-9A4E-BA71-9B7051064A7C}" dt="2025-09-08T04:04:16.770" v="340"/>
          <ac:inkMkLst>
            <pc:docMk/>
            <pc:sldMk cId="3515508175" sldId="305"/>
            <ac:inkMk id="343" creationId="{A511D8F4-16DB-F990-2B1E-50E7F1CCE806}"/>
          </ac:inkMkLst>
        </pc:inkChg>
        <pc:inkChg chg="add del">
          <ac:chgData name="Fuentes-Cabrera, Miguel" userId="1bb9fb8f-7ff7-4823-9c46-dbbc0dc47453" providerId="ADAL" clId="{143BC768-A480-9A4E-BA71-9B7051064A7C}" dt="2025-09-08T04:04:16.770" v="340"/>
          <ac:inkMkLst>
            <pc:docMk/>
            <pc:sldMk cId="3515508175" sldId="305"/>
            <ac:inkMk id="344" creationId="{54054B68-0F59-0470-B3E6-D687527C78F2}"/>
          </ac:inkMkLst>
        </pc:inkChg>
        <pc:inkChg chg="add reco">
          <ac:chgData name="Fuentes-Cabrera, Miguel" userId="1bb9fb8f-7ff7-4823-9c46-dbbc0dc47453" providerId="ADAL" clId="{143BC768-A480-9A4E-BA71-9B7051064A7C}" dt="2025-09-08T04:04:16.770" v="340"/>
          <ac:inkMkLst>
            <pc:docMk/>
            <pc:sldMk cId="3515508175" sldId="305"/>
            <ac:inkMk id="345" creationId="{588DF1B2-045D-4B10-B0D6-4EDDD334F5DF}"/>
          </ac:inkMkLst>
        </pc:inkChg>
        <pc:inkChg chg="add">
          <ac:chgData name="Fuentes-Cabrera, Miguel" userId="1bb9fb8f-7ff7-4823-9c46-dbbc0dc47453" providerId="ADAL" clId="{143BC768-A480-9A4E-BA71-9B7051064A7C}" dt="2025-09-08T04:04:17.251" v="341"/>
          <ac:inkMkLst>
            <pc:docMk/>
            <pc:sldMk cId="3515508175" sldId="305"/>
            <ac:inkMk id="346" creationId="{B6F0AC22-5689-A1C4-5581-9517A5D68EB6}"/>
          </ac:inkMkLst>
        </pc:inkChg>
        <pc:inkChg chg="add del">
          <ac:chgData name="Fuentes-Cabrera, Miguel" userId="1bb9fb8f-7ff7-4823-9c46-dbbc0dc47453" providerId="ADAL" clId="{143BC768-A480-9A4E-BA71-9B7051064A7C}" dt="2025-09-08T04:04:20.268" v="345"/>
          <ac:inkMkLst>
            <pc:docMk/>
            <pc:sldMk cId="3515508175" sldId="305"/>
            <ac:inkMk id="347" creationId="{3E85B5ED-E335-6F35-8AC2-2726530F949B}"/>
          </ac:inkMkLst>
        </pc:inkChg>
        <pc:inkChg chg="add del">
          <ac:chgData name="Fuentes-Cabrera, Miguel" userId="1bb9fb8f-7ff7-4823-9c46-dbbc0dc47453" providerId="ADAL" clId="{143BC768-A480-9A4E-BA71-9B7051064A7C}" dt="2025-09-08T04:04:20.268" v="345"/>
          <ac:inkMkLst>
            <pc:docMk/>
            <pc:sldMk cId="3515508175" sldId="305"/>
            <ac:inkMk id="348" creationId="{DE48EC79-8057-7B0F-5FA8-8FCD6E056AB3}"/>
          </ac:inkMkLst>
        </pc:inkChg>
        <pc:inkChg chg="add del reco">
          <ac:chgData name="Fuentes-Cabrera, Miguel" userId="1bb9fb8f-7ff7-4823-9c46-dbbc0dc47453" providerId="ADAL" clId="{143BC768-A480-9A4E-BA71-9B7051064A7C}" dt="2025-09-08T04:04:20.268" v="345"/>
          <ac:inkMkLst>
            <pc:docMk/>
            <pc:sldMk cId="3515508175" sldId="305"/>
            <ac:inkMk id="349" creationId="{AC475097-30E2-2F83-1ECA-52D5C168A3DB}"/>
          </ac:inkMkLst>
        </pc:inkChg>
        <pc:inkChg chg="add">
          <ac:chgData name="Fuentes-Cabrera, Miguel" userId="1bb9fb8f-7ff7-4823-9c46-dbbc0dc47453" providerId="ADAL" clId="{143BC768-A480-9A4E-BA71-9B7051064A7C}" dt="2025-09-08T04:04:21.672" v="346"/>
          <ac:inkMkLst>
            <pc:docMk/>
            <pc:sldMk cId="3515508175" sldId="305"/>
            <ac:inkMk id="350" creationId="{4508666B-AB67-B107-ECA9-76939D78C991}"/>
          </ac:inkMkLst>
        </pc:inkChg>
        <pc:inkChg chg="add del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1" creationId="{10764A14-D23D-8F3A-BF06-5928C0B0B2B7}"/>
          </ac:inkMkLst>
        </pc:inkChg>
        <pc:inkChg chg="add del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2" creationId="{222481DB-23B7-726F-14CA-5048CE9BF7FF}"/>
          </ac:inkMkLst>
        </pc:inkChg>
        <pc:inkChg chg="add del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3" creationId="{44D17915-4C0A-608B-011F-A43CA46CB0D4}"/>
          </ac:inkMkLst>
        </pc:inkChg>
        <pc:inkChg chg="add del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4" creationId="{517DFAE2-BD5A-FCBD-93DE-E90395DF5E76}"/>
          </ac:inkMkLst>
        </pc:inkChg>
        <pc:inkChg chg="add reco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5" creationId="{B89E6737-B6B8-7B6E-8F34-BA1C8FD732D1}"/>
          </ac:inkMkLst>
        </pc:inkChg>
        <pc:inkChg chg="add reco">
          <ac:chgData name="Fuentes-Cabrera, Miguel" userId="1bb9fb8f-7ff7-4823-9c46-dbbc0dc47453" providerId="ADAL" clId="{143BC768-A480-9A4E-BA71-9B7051064A7C}" dt="2025-09-08T04:04:24.604" v="351"/>
          <ac:inkMkLst>
            <pc:docMk/>
            <pc:sldMk cId="3515508175" sldId="305"/>
            <ac:inkMk id="356" creationId="{FAC14E0A-43E5-6A09-9EA1-CF91EAB42BD8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57" creationId="{A9C3D578-E93E-90F4-43DC-305DE1912508}"/>
          </ac:inkMkLst>
        </pc:inkChg>
        <pc:inkChg chg="add">
          <ac:chgData name="Fuentes-Cabrera, Miguel" userId="1bb9fb8f-7ff7-4823-9c46-dbbc0dc47453" providerId="ADAL" clId="{143BC768-A480-9A4E-BA71-9B7051064A7C}" dt="2025-09-08T04:04:28.188" v="353"/>
          <ac:inkMkLst>
            <pc:docMk/>
            <pc:sldMk cId="3515508175" sldId="305"/>
            <ac:inkMk id="358" creationId="{BC5ECCDD-DEEC-CBE6-425B-A79ECB18E277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59" creationId="{DCE86FBF-AA6B-DF12-D04C-B692E91A5E94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0" creationId="{CCFA966D-C794-AB15-D705-9D88266DD073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1" creationId="{80EBDE8B-7DBF-608A-17FC-070EFBC175B6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2" creationId="{89C7EC1A-36A2-A214-9932-2344B59BF83F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3" creationId="{71F4BCAE-D20F-CCF0-25CD-AD78D1965AC2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4" creationId="{0CB047C3-65E7-8E1F-6CB0-61A3361640A6}"/>
          </ac:inkMkLst>
        </pc:inkChg>
        <pc:inkChg chg="add del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5" creationId="{2118C1B7-957F-3804-09F6-CEB12C408DCC}"/>
          </ac:inkMkLst>
        </pc:inkChg>
        <pc:inkChg chg="add reco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6" creationId="{1BF6A629-D90B-6751-9127-E40C0D1423FD}"/>
          </ac:inkMkLst>
        </pc:inkChg>
        <pc:inkChg chg="add reco">
          <ac:chgData name="Fuentes-Cabrera, Miguel" userId="1bb9fb8f-7ff7-4823-9c46-dbbc0dc47453" providerId="ADAL" clId="{143BC768-A480-9A4E-BA71-9B7051064A7C}" dt="2025-09-08T04:04:32.100" v="361"/>
          <ac:inkMkLst>
            <pc:docMk/>
            <pc:sldMk cId="3515508175" sldId="305"/>
            <ac:inkMk id="367" creationId="{02FA9FE9-AB5E-3398-F850-E7E7AD5A6E22}"/>
          </ac:inkMkLst>
        </pc:inkChg>
      </pc:sldChg>
      <pc:sldChg chg="addSp delSp modSp">
        <pc:chgData name="Fuentes-Cabrera, Miguel" userId="1bb9fb8f-7ff7-4823-9c46-dbbc0dc47453" providerId="ADAL" clId="{143BC768-A480-9A4E-BA71-9B7051064A7C}" dt="2025-09-08T04:21:54.587" v="671"/>
        <pc:sldMkLst>
          <pc:docMk/>
          <pc:sldMk cId="356945913" sldId="306"/>
        </pc:sldMkLst>
        <pc:inkChg chg="add del">
          <ac:chgData name="Fuentes-Cabrera, Miguel" userId="1bb9fb8f-7ff7-4823-9c46-dbbc0dc47453" providerId="ADAL" clId="{143BC768-A480-9A4E-BA71-9B7051064A7C}" dt="2025-09-08T04:04:51.216" v="365"/>
          <ac:inkMkLst>
            <pc:docMk/>
            <pc:sldMk cId="356945913" sldId="306"/>
            <ac:inkMk id="2" creationId="{718A331D-13BA-0DE4-3616-A492ED75E9F8}"/>
          </ac:inkMkLst>
        </pc:inkChg>
        <pc:inkChg chg="add del">
          <ac:chgData name="Fuentes-Cabrera, Miguel" userId="1bb9fb8f-7ff7-4823-9c46-dbbc0dc47453" providerId="ADAL" clId="{143BC768-A480-9A4E-BA71-9B7051064A7C}" dt="2025-09-08T04:04:51.216" v="365"/>
          <ac:inkMkLst>
            <pc:docMk/>
            <pc:sldMk cId="356945913" sldId="306"/>
            <ac:inkMk id="3" creationId="{82EAB313-FFDD-55E1-DE5F-9BD78640EBDB}"/>
          </ac:inkMkLst>
        </pc:inkChg>
        <pc:inkChg chg="add del">
          <ac:chgData name="Fuentes-Cabrera, Miguel" userId="1bb9fb8f-7ff7-4823-9c46-dbbc0dc47453" providerId="ADAL" clId="{143BC768-A480-9A4E-BA71-9B7051064A7C}" dt="2025-09-08T04:04:51.216" v="365"/>
          <ac:inkMkLst>
            <pc:docMk/>
            <pc:sldMk cId="356945913" sldId="306"/>
            <ac:inkMk id="4" creationId="{D0240D2C-B6BC-188D-23F9-1D133E624E13}"/>
          </ac:inkMkLst>
        </pc:inkChg>
        <pc:inkChg chg="add reco">
          <ac:chgData name="Fuentes-Cabrera, Miguel" userId="1bb9fb8f-7ff7-4823-9c46-dbbc0dc47453" providerId="ADAL" clId="{143BC768-A480-9A4E-BA71-9B7051064A7C}" dt="2025-09-08T04:04:51.216" v="365"/>
          <ac:inkMkLst>
            <pc:docMk/>
            <pc:sldMk cId="356945913" sldId="306"/>
            <ac:inkMk id="5" creationId="{20B05ADE-8276-5ADA-2B96-77E4CCE9D539}"/>
          </ac:inkMkLst>
        </pc:inkChg>
        <pc:inkChg chg="add del">
          <ac:chgData name="Fuentes-Cabrera, Miguel" userId="1bb9fb8f-7ff7-4823-9c46-dbbc0dc47453" providerId="ADAL" clId="{143BC768-A480-9A4E-BA71-9B7051064A7C}" dt="2025-09-08T04:15:09.084" v="370"/>
          <ac:inkMkLst>
            <pc:docMk/>
            <pc:sldMk cId="356945913" sldId="306"/>
            <ac:inkMk id="6" creationId="{365B4C92-D1B4-47D2-6ADC-F1D32B394272}"/>
          </ac:inkMkLst>
        </pc:inkChg>
        <pc:inkChg chg="add del">
          <ac:chgData name="Fuentes-Cabrera, Miguel" userId="1bb9fb8f-7ff7-4823-9c46-dbbc0dc47453" providerId="ADAL" clId="{143BC768-A480-9A4E-BA71-9B7051064A7C}" dt="2025-09-08T04:15:08.100" v="369"/>
          <ac:inkMkLst>
            <pc:docMk/>
            <pc:sldMk cId="356945913" sldId="306"/>
            <ac:inkMk id="7" creationId="{D59EDF95-CA78-1AC1-9DAC-37FD0E2C1038}"/>
          </ac:inkMkLst>
        </pc:inkChg>
        <pc:inkChg chg="add del">
          <ac:chgData name="Fuentes-Cabrera, Miguel" userId="1bb9fb8f-7ff7-4823-9c46-dbbc0dc47453" providerId="ADAL" clId="{143BC768-A480-9A4E-BA71-9B7051064A7C}" dt="2025-09-08T04:15:08.100" v="369"/>
          <ac:inkMkLst>
            <pc:docMk/>
            <pc:sldMk cId="356945913" sldId="306"/>
            <ac:inkMk id="8" creationId="{0D3F356F-5161-11BD-47C2-2533B3C8FED6}"/>
          </ac:inkMkLst>
        </pc:inkChg>
        <pc:inkChg chg="add del reco">
          <ac:chgData name="Fuentes-Cabrera, Miguel" userId="1bb9fb8f-7ff7-4823-9c46-dbbc0dc47453" providerId="ADAL" clId="{143BC768-A480-9A4E-BA71-9B7051064A7C}" dt="2025-09-08T04:15:09.094" v="371"/>
          <ac:inkMkLst>
            <pc:docMk/>
            <pc:sldMk cId="356945913" sldId="306"/>
            <ac:inkMk id="9" creationId="{1ADB28E2-AB14-D2FD-A760-A5921D4BBA3B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0" creationId="{B1205FCD-7F15-D05A-CFE3-722D7629D5ED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1" creationId="{D698EE8D-CDDE-CC87-76FF-39FBD91B7829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2" creationId="{693B5481-BFDD-F924-990E-27D928BCFA4F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3" creationId="{9CFA961F-2425-AA76-A0C3-B2C676EE2158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4" creationId="{DBB511EC-AC61-E5D8-91B0-623F91A934A2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5" creationId="{B52F8700-0E0D-04A3-A4A2-1E99428558D0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6" creationId="{080FD04F-B13C-C599-7C46-ED8D9898E575}"/>
          </ac:inkMkLst>
        </pc:inkChg>
        <pc:inkChg chg="add del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7" creationId="{C83BA10F-F62B-8CB8-70B6-F196452EE987}"/>
          </ac:inkMkLst>
        </pc:inkChg>
        <pc:inkChg chg="add reco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8" creationId="{1F7F0E11-0F3C-44DE-6D45-551828E0EB76}"/>
          </ac:inkMkLst>
        </pc:inkChg>
        <pc:inkChg chg="add reco">
          <ac:chgData name="Fuentes-Cabrera, Miguel" userId="1bb9fb8f-7ff7-4823-9c46-dbbc0dc47453" providerId="ADAL" clId="{143BC768-A480-9A4E-BA71-9B7051064A7C}" dt="2025-09-08T04:15:15.269" v="380"/>
          <ac:inkMkLst>
            <pc:docMk/>
            <pc:sldMk cId="356945913" sldId="306"/>
            <ac:inkMk id="19" creationId="{79D7710C-4FEE-15E6-22B4-2314FD9D4120}"/>
          </ac:inkMkLst>
        </pc:inkChg>
        <pc:inkChg chg="add del">
          <ac:chgData name="Fuentes-Cabrera, Miguel" userId="1bb9fb8f-7ff7-4823-9c46-dbbc0dc47453" providerId="ADAL" clId="{143BC768-A480-9A4E-BA71-9B7051064A7C}" dt="2025-09-08T04:15:20.083" v="385"/>
          <ac:inkMkLst>
            <pc:docMk/>
            <pc:sldMk cId="356945913" sldId="306"/>
            <ac:inkMk id="20" creationId="{B034ADC5-D698-E38F-3A7E-C36BCC987B03}"/>
          </ac:inkMkLst>
        </pc:inkChg>
        <pc:inkChg chg="add del">
          <ac:chgData name="Fuentes-Cabrera, Miguel" userId="1bb9fb8f-7ff7-4823-9c46-dbbc0dc47453" providerId="ADAL" clId="{143BC768-A480-9A4E-BA71-9B7051064A7C}" dt="2025-09-08T04:15:20.083" v="385"/>
          <ac:inkMkLst>
            <pc:docMk/>
            <pc:sldMk cId="356945913" sldId="306"/>
            <ac:inkMk id="21" creationId="{DC3DF6FE-A238-407E-D059-6A72DF76A879}"/>
          </ac:inkMkLst>
        </pc:inkChg>
        <pc:inkChg chg="add del">
          <ac:chgData name="Fuentes-Cabrera, Miguel" userId="1bb9fb8f-7ff7-4823-9c46-dbbc0dc47453" providerId="ADAL" clId="{143BC768-A480-9A4E-BA71-9B7051064A7C}" dt="2025-09-08T04:15:20.083" v="385"/>
          <ac:inkMkLst>
            <pc:docMk/>
            <pc:sldMk cId="356945913" sldId="306"/>
            <ac:inkMk id="22" creationId="{C6B87BA1-C972-6C6F-F4F0-3466308570F8}"/>
          </ac:inkMkLst>
        </pc:inkChg>
        <pc:inkChg chg="add del">
          <ac:chgData name="Fuentes-Cabrera, Miguel" userId="1bb9fb8f-7ff7-4823-9c46-dbbc0dc47453" providerId="ADAL" clId="{143BC768-A480-9A4E-BA71-9B7051064A7C}" dt="2025-09-08T04:15:20.083" v="385"/>
          <ac:inkMkLst>
            <pc:docMk/>
            <pc:sldMk cId="356945913" sldId="306"/>
            <ac:inkMk id="23" creationId="{86991C75-DC52-7A82-935F-1C5FAA5E2A3C}"/>
          </ac:inkMkLst>
        </pc:inkChg>
        <pc:inkChg chg="add reco">
          <ac:chgData name="Fuentes-Cabrera, Miguel" userId="1bb9fb8f-7ff7-4823-9c46-dbbc0dc47453" providerId="ADAL" clId="{143BC768-A480-9A4E-BA71-9B7051064A7C}" dt="2025-09-08T04:15:20.083" v="385"/>
          <ac:inkMkLst>
            <pc:docMk/>
            <pc:sldMk cId="356945913" sldId="306"/>
            <ac:inkMk id="24" creationId="{CFF0778B-5D31-7829-E6FF-68ED5FD7AAE0}"/>
          </ac:inkMkLst>
        </pc:inkChg>
        <pc:inkChg chg="add del">
          <ac:chgData name="Fuentes-Cabrera, Miguel" userId="1bb9fb8f-7ff7-4823-9c46-dbbc0dc47453" providerId="ADAL" clId="{143BC768-A480-9A4E-BA71-9B7051064A7C}" dt="2025-09-08T04:15:22.695" v="389"/>
          <ac:inkMkLst>
            <pc:docMk/>
            <pc:sldMk cId="356945913" sldId="306"/>
            <ac:inkMk id="25" creationId="{237240C3-1764-0BC3-2FBD-745CC0B8D24D}"/>
          </ac:inkMkLst>
        </pc:inkChg>
        <pc:inkChg chg="add del">
          <ac:chgData name="Fuentes-Cabrera, Miguel" userId="1bb9fb8f-7ff7-4823-9c46-dbbc0dc47453" providerId="ADAL" clId="{143BC768-A480-9A4E-BA71-9B7051064A7C}" dt="2025-09-08T04:15:22.695" v="389"/>
          <ac:inkMkLst>
            <pc:docMk/>
            <pc:sldMk cId="356945913" sldId="306"/>
            <ac:inkMk id="26" creationId="{9F2E41F3-882B-3FEF-4886-711734807664}"/>
          </ac:inkMkLst>
        </pc:inkChg>
        <pc:inkChg chg="add del">
          <ac:chgData name="Fuentes-Cabrera, Miguel" userId="1bb9fb8f-7ff7-4823-9c46-dbbc0dc47453" providerId="ADAL" clId="{143BC768-A480-9A4E-BA71-9B7051064A7C}" dt="2025-09-08T04:15:22.695" v="389"/>
          <ac:inkMkLst>
            <pc:docMk/>
            <pc:sldMk cId="356945913" sldId="306"/>
            <ac:inkMk id="27" creationId="{22EABDAB-318E-2F1C-F59E-B0DECD921B6C}"/>
          </ac:inkMkLst>
        </pc:inkChg>
        <pc:inkChg chg="add reco">
          <ac:chgData name="Fuentes-Cabrera, Miguel" userId="1bb9fb8f-7ff7-4823-9c46-dbbc0dc47453" providerId="ADAL" clId="{143BC768-A480-9A4E-BA71-9B7051064A7C}" dt="2025-09-08T04:15:22.695" v="389"/>
          <ac:inkMkLst>
            <pc:docMk/>
            <pc:sldMk cId="356945913" sldId="306"/>
            <ac:inkMk id="28" creationId="{42F76B91-C31F-1BC5-A1E8-F68E196036AC}"/>
          </ac:inkMkLst>
        </pc:inkChg>
        <pc:inkChg chg="add del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29" creationId="{01E1A653-64F7-3EAF-274C-5F2E47738C40}"/>
          </ac:inkMkLst>
        </pc:inkChg>
        <pc:inkChg chg="add del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0" creationId="{D8722C11-9E6E-636E-00E8-7E5317E4A1C3}"/>
          </ac:inkMkLst>
        </pc:inkChg>
        <pc:inkChg chg="add del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1" creationId="{59D300EF-A368-A78B-F4A7-4BF3B37126F4}"/>
          </ac:inkMkLst>
        </pc:inkChg>
        <pc:inkChg chg="add del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2" creationId="{ED990AE0-A2E0-B515-1716-43792EA1BC44}"/>
          </ac:inkMkLst>
        </pc:inkChg>
        <pc:inkChg chg="add del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3" creationId="{2278211F-8B8F-12B6-F83F-C93149AB65A4}"/>
          </ac:inkMkLst>
        </pc:inkChg>
        <pc:inkChg chg="add reco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4" creationId="{E6636A6B-4087-001E-B943-37E830B5E9AA}"/>
          </ac:inkMkLst>
        </pc:inkChg>
        <pc:inkChg chg="add reco">
          <ac:chgData name="Fuentes-Cabrera, Miguel" userId="1bb9fb8f-7ff7-4823-9c46-dbbc0dc47453" providerId="ADAL" clId="{143BC768-A480-9A4E-BA71-9B7051064A7C}" dt="2025-09-08T04:15:26.183" v="395"/>
          <ac:inkMkLst>
            <pc:docMk/>
            <pc:sldMk cId="356945913" sldId="306"/>
            <ac:inkMk id="35" creationId="{6FAF45CC-46AB-BAB2-1457-AC0134839500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36" creationId="{32179F3E-92E9-DA58-51F1-FA6121C0C9E5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37" creationId="{321EFBAA-1DE9-4A33-2A4A-869227222D98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38" creationId="{7A3B7327-8B4C-CCDA-392D-48F461D4965A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39" creationId="{FEB547E2-E30D-B895-AD17-5CACD731FB4A}"/>
          </ac:inkMkLst>
        </pc:inkChg>
        <pc:inkChg chg="add">
          <ac:chgData name="Fuentes-Cabrera, Miguel" userId="1bb9fb8f-7ff7-4823-9c46-dbbc0dc47453" providerId="ADAL" clId="{143BC768-A480-9A4E-BA71-9B7051064A7C}" dt="2025-09-08T04:15:28.403" v="400"/>
          <ac:inkMkLst>
            <pc:docMk/>
            <pc:sldMk cId="356945913" sldId="306"/>
            <ac:inkMk id="40" creationId="{38C92639-47BD-9CA5-7740-56DCF28FCBA1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41" creationId="{C1881C5E-19DD-4BEA-4CB1-59BAA79CEA61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42" creationId="{A95D14D6-ADA8-478F-4C4E-740FB7304FDE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43" creationId="{85515841-34C2-F0B3-E607-1C148A003313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44" creationId="{5CC25F5C-2BDA-9B88-3456-ECD408FB7BC0}"/>
          </ac:inkMkLst>
        </pc:inkChg>
        <pc:inkChg chg="add del">
          <ac:chgData name="Fuentes-Cabrera, Miguel" userId="1bb9fb8f-7ff7-4823-9c46-dbbc0dc47453" providerId="ADAL" clId="{143BC768-A480-9A4E-BA71-9B7051064A7C}" dt="2025-09-08T04:15:30.745" v="407"/>
          <ac:inkMkLst>
            <pc:docMk/>
            <pc:sldMk cId="356945913" sldId="306"/>
            <ac:inkMk id="45" creationId="{A1F774C2-F05E-0EFB-281F-A88D3A9E290A}"/>
          </ac:inkMkLst>
        </pc:inkChg>
        <pc:inkChg chg="add">
          <ac:chgData name="Fuentes-Cabrera, Miguel" userId="1bb9fb8f-7ff7-4823-9c46-dbbc0dc47453" providerId="ADAL" clId="{143BC768-A480-9A4E-BA71-9B7051064A7C}" dt="2025-09-08T04:15:30.037" v="406"/>
          <ac:inkMkLst>
            <pc:docMk/>
            <pc:sldMk cId="356945913" sldId="306"/>
            <ac:inkMk id="46" creationId="{9992A4B6-4A6A-9DAA-4F4C-8504ED68C989}"/>
          </ac:inkMkLst>
        </pc:inkChg>
        <pc:inkChg chg="add mod reco modStrokes">
          <ac:chgData name="Fuentes-Cabrera, Miguel" userId="1bb9fb8f-7ff7-4823-9c46-dbbc0dc47453" providerId="ADAL" clId="{143BC768-A480-9A4E-BA71-9B7051064A7C}" dt="2025-09-08T04:15:33.249" v="411"/>
          <ac:inkMkLst>
            <pc:docMk/>
            <pc:sldMk cId="356945913" sldId="306"/>
            <ac:inkMk id="47" creationId="{4ED99F4A-4E5F-6CE1-708D-5AF1E17153AF}"/>
          </ac:inkMkLst>
        </pc:inkChg>
        <pc:inkChg chg="add del">
          <ac:chgData name="Fuentes-Cabrera, Miguel" userId="1bb9fb8f-7ff7-4823-9c46-dbbc0dc47453" providerId="ADAL" clId="{143BC768-A480-9A4E-BA71-9B7051064A7C}" dt="2025-09-08T04:15:33.265" v="412"/>
          <ac:inkMkLst>
            <pc:docMk/>
            <pc:sldMk cId="356945913" sldId="306"/>
            <ac:inkMk id="48" creationId="{1D21120E-9858-CECB-9B9F-E29441FBFE3A}"/>
          </ac:inkMkLst>
        </pc:inkChg>
        <pc:inkChg chg="add del">
          <ac:chgData name="Fuentes-Cabrera, Miguel" userId="1bb9fb8f-7ff7-4823-9c46-dbbc0dc47453" providerId="ADAL" clId="{143BC768-A480-9A4E-BA71-9B7051064A7C}" dt="2025-09-08T04:15:33.204" v="410"/>
          <ac:inkMkLst>
            <pc:docMk/>
            <pc:sldMk cId="356945913" sldId="306"/>
            <ac:inkMk id="49" creationId="{A354A583-480E-D308-B85F-B8F56699114B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0" creationId="{4267A487-F925-97CD-FE9C-DCCC75CCC495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1" creationId="{CD50B1FA-B5C5-4C81-E018-83D0029C36C0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2" creationId="{E4535C43-BFD4-6D23-055A-8D11B4C96D4F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3" creationId="{7FA2D20D-B9B1-1297-3144-FF3920FA52F9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4" creationId="{B87E4D3F-F622-8CD4-FC1A-FCDDEEC11209}"/>
          </ac:inkMkLst>
        </pc:inkChg>
        <pc:inkChg chg="add del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5" creationId="{C1AE5C74-4772-AC4E-93E5-0394FD89BD03}"/>
          </ac:inkMkLst>
        </pc:inkChg>
        <pc:inkChg chg="add reco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6" creationId="{EB59979C-FE3D-E88F-D150-C3B33591AD84}"/>
          </ac:inkMkLst>
        </pc:inkChg>
        <pc:inkChg chg="add reco">
          <ac:chgData name="Fuentes-Cabrera, Miguel" userId="1bb9fb8f-7ff7-4823-9c46-dbbc0dc47453" providerId="ADAL" clId="{143BC768-A480-9A4E-BA71-9B7051064A7C}" dt="2025-09-08T04:15:37.768" v="419"/>
          <ac:inkMkLst>
            <pc:docMk/>
            <pc:sldMk cId="356945913" sldId="306"/>
            <ac:inkMk id="57" creationId="{132EA869-950C-0CE1-BDB9-76DFE9D95168}"/>
          </ac:inkMkLst>
        </pc:inkChg>
        <pc:inkChg chg="add del">
          <ac:chgData name="Fuentes-Cabrera, Miguel" userId="1bb9fb8f-7ff7-4823-9c46-dbbc0dc47453" providerId="ADAL" clId="{143BC768-A480-9A4E-BA71-9B7051064A7C}" dt="2025-09-08T04:15:40.450" v="422"/>
          <ac:inkMkLst>
            <pc:docMk/>
            <pc:sldMk cId="356945913" sldId="306"/>
            <ac:inkMk id="58" creationId="{8DD246EA-E47E-C477-A521-1F175179A63F}"/>
          </ac:inkMkLst>
        </pc:inkChg>
        <pc:inkChg chg="add del">
          <ac:chgData name="Fuentes-Cabrera, Miguel" userId="1bb9fb8f-7ff7-4823-9c46-dbbc0dc47453" providerId="ADAL" clId="{143BC768-A480-9A4E-BA71-9B7051064A7C}" dt="2025-09-08T04:15:40.450" v="422"/>
          <ac:inkMkLst>
            <pc:docMk/>
            <pc:sldMk cId="356945913" sldId="306"/>
            <ac:inkMk id="59" creationId="{7AE48951-BE2B-F78C-07B8-B4431BB826C1}"/>
          </ac:inkMkLst>
        </pc:inkChg>
        <pc:inkChg chg="add reco">
          <ac:chgData name="Fuentes-Cabrera, Miguel" userId="1bb9fb8f-7ff7-4823-9c46-dbbc0dc47453" providerId="ADAL" clId="{143BC768-A480-9A4E-BA71-9B7051064A7C}" dt="2025-09-08T04:15:40.450" v="422"/>
          <ac:inkMkLst>
            <pc:docMk/>
            <pc:sldMk cId="356945913" sldId="306"/>
            <ac:inkMk id="60" creationId="{EF766166-ECF1-A072-F194-C737E9D3A344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1" creationId="{80E522B9-C574-3E08-BD8D-26A36CAC76CA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2" creationId="{1C577DCE-B92B-6BE5-9FA1-31D06A628AFF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3" creationId="{B1D34AEE-6A3B-6EE0-B9D0-29A56064A472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4" creationId="{7C3AF7F8-E9FB-5759-75C8-C7050DAD108C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5" creationId="{B78F02EF-9E27-5F99-39EC-9555CEAF6390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6" creationId="{391D9062-7B51-0A47-C3D4-164789A3FC38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7" creationId="{C4356F0A-A8C9-EC6A-02D5-B3C1EE16251A}"/>
          </ac:inkMkLst>
        </pc:inkChg>
        <pc:inkChg chg="add del">
          <ac:chgData name="Fuentes-Cabrera, Miguel" userId="1bb9fb8f-7ff7-4823-9c46-dbbc0dc47453" providerId="ADAL" clId="{143BC768-A480-9A4E-BA71-9B7051064A7C}" dt="2025-09-08T04:15:45.378" v="431"/>
          <ac:inkMkLst>
            <pc:docMk/>
            <pc:sldMk cId="356945913" sldId="306"/>
            <ac:inkMk id="68" creationId="{AF54FF0D-7555-14D9-7848-FEE061362DFC}"/>
          </ac:inkMkLst>
        </pc:inkChg>
        <pc:inkChg chg="add mod reco modStrokes">
          <ac:chgData name="Fuentes-Cabrera, Miguel" userId="1bb9fb8f-7ff7-4823-9c46-dbbc0dc47453" providerId="ADAL" clId="{143BC768-A480-9A4E-BA71-9B7051064A7C}" dt="2025-09-08T04:15:47.902" v="432"/>
          <ac:inkMkLst>
            <pc:docMk/>
            <pc:sldMk cId="356945913" sldId="306"/>
            <ac:inkMk id="69" creationId="{8AF12E4E-063F-C420-FDD3-35629F41C5A3}"/>
          </ac:inkMkLst>
        </pc:inkChg>
        <pc:inkChg chg="add del">
          <ac:chgData name="Fuentes-Cabrera, Miguel" userId="1bb9fb8f-7ff7-4823-9c46-dbbc0dc47453" providerId="ADAL" clId="{143BC768-A480-9A4E-BA71-9B7051064A7C}" dt="2025-09-08T04:15:51.198" v="437"/>
          <ac:inkMkLst>
            <pc:docMk/>
            <pc:sldMk cId="356945913" sldId="306"/>
            <ac:inkMk id="70" creationId="{71B6E601-C78D-2B87-7587-EFDD41E3839E}"/>
          </ac:inkMkLst>
        </pc:inkChg>
        <pc:inkChg chg="add del">
          <ac:chgData name="Fuentes-Cabrera, Miguel" userId="1bb9fb8f-7ff7-4823-9c46-dbbc0dc47453" providerId="ADAL" clId="{143BC768-A480-9A4E-BA71-9B7051064A7C}" dt="2025-09-08T04:15:51.198" v="437"/>
          <ac:inkMkLst>
            <pc:docMk/>
            <pc:sldMk cId="356945913" sldId="306"/>
            <ac:inkMk id="71" creationId="{84EBC658-A0F2-2CE3-D871-905D06648F86}"/>
          </ac:inkMkLst>
        </pc:inkChg>
        <pc:inkChg chg="add del">
          <ac:chgData name="Fuentes-Cabrera, Miguel" userId="1bb9fb8f-7ff7-4823-9c46-dbbc0dc47453" providerId="ADAL" clId="{143BC768-A480-9A4E-BA71-9B7051064A7C}" dt="2025-09-08T04:15:51.198" v="437"/>
          <ac:inkMkLst>
            <pc:docMk/>
            <pc:sldMk cId="356945913" sldId="306"/>
            <ac:inkMk id="72" creationId="{581A655F-89E3-FF5A-E836-F6AD1807A984}"/>
          </ac:inkMkLst>
        </pc:inkChg>
        <pc:inkChg chg="add del">
          <ac:chgData name="Fuentes-Cabrera, Miguel" userId="1bb9fb8f-7ff7-4823-9c46-dbbc0dc47453" providerId="ADAL" clId="{143BC768-A480-9A4E-BA71-9B7051064A7C}" dt="2025-09-08T04:15:51.198" v="437"/>
          <ac:inkMkLst>
            <pc:docMk/>
            <pc:sldMk cId="356945913" sldId="306"/>
            <ac:inkMk id="73" creationId="{2F7B5181-8A39-2EB1-5374-142174AFA9BA}"/>
          </ac:inkMkLst>
        </pc:inkChg>
        <pc:inkChg chg="add reco">
          <ac:chgData name="Fuentes-Cabrera, Miguel" userId="1bb9fb8f-7ff7-4823-9c46-dbbc0dc47453" providerId="ADAL" clId="{143BC768-A480-9A4E-BA71-9B7051064A7C}" dt="2025-09-08T04:15:51.198" v="437"/>
          <ac:inkMkLst>
            <pc:docMk/>
            <pc:sldMk cId="356945913" sldId="306"/>
            <ac:inkMk id="74" creationId="{D9731D27-C742-C749-FCFD-B91744FD89F5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75" creationId="{1865F5E1-194D-75AF-06A5-A086E5561508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76" creationId="{E1417C96-1D21-3680-946F-7ADD0BE0BA8C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77" creationId="{F6DD3DEC-3E01-992A-6EC4-9DCB3D9199F4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78" creationId="{9ABA7EBA-EF47-CBCD-AD32-5A6B6D2A5E48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79" creationId="{D606D7F0-2385-6FF0-3282-50B4471056BF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80" creationId="{E42F8D07-8161-996F-82F9-FFCCF587BA38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81" creationId="{ED1B1B88-5FBC-4B16-0897-970088793CAE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82" creationId="{F96DA4A8-27A0-DBD3-E3CA-B03E257DF187}"/>
          </ac:inkMkLst>
        </pc:inkChg>
        <pc:inkChg chg="add del">
          <ac:chgData name="Fuentes-Cabrera, Miguel" userId="1bb9fb8f-7ff7-4823-9c46-dbbc0dc47453" providerId="ADAL" clId="{143BC768-A480-9A4E-BA71-9B7051064A7C}" dt="2025-09-08T04:15:55.478" v="447"/>
          <ac:inkMkLst>
            <pc:docMk/>
            <pc:sldMk cId="356945913" sldId="306"/>
            <ac:inkMk id="83" creationId="{C60E41AA-37D4-33F5-4E5C-CBA82C95E6BD}"/>
          </ac:inkMkLst>
        </pc:inkChg>
        <pc:inkChg chg="add mod reco modStrokes">
          <ac:chgData name="Fuentes-Cabrera, Miguel" userId="1bb9fb8f-7ff7-4823-9c46-dbbc0dc47453" providerId="ADAL" clId="{143BC768-A480-9A4E-BA71-9B7051064A7C}" dt="2025-09-08T04:15:57.436" v="448"/>
          <ac:inkMkLst>
            <pc:docMk/>
            <pc:sldMk cId="356945913" sldId="306"/>
            <ac:inkMk id="84" creationId="{36E51206-E107-1E5E-FF19-2A02118EF8D1}"/>
          </ac:inkMkLst>
        </pc:inkChg>
        <pc:inkChg chg="add del">
          <ac:chgData name="Fuentes-Cabrera, Miguel" userId="1bb9fb8f-7ff7-4823-9c46-dbbc0dc47453" providerId="ADAL" clId="{143BC768-A480-9A4E-BA71-9B7051064A7C}" dt="2025-09-08T04:16:00.548" v="452"/>
          <ac:inkMkLst>
            <pc:docMk/>
            <pc:sldMk cId="356945913" sldId="306"/>
            <ac:inkMk id="85" creationId="{C6597528-3A31-EF01-CCD3-B6887CC3B2CD}"/>
          </ac:inkMkLst>
        </pc:inkChg>
        <pc:inkChg chg="add del">
          <ac:chgData name="Fuentes-Cabrera, Miguel" userId="1bb9fb8f-7ff7-4823-9c46-dbbc0dc47453" providerId="ADAL" clId="{143BC768-A480-9A4E-BA71-9B7051064A7C}" dt="2025-09-08T04:16:00.548" v="452"/>
          <ac:inkMkLst>
            <pc:docMk/>
            <pc:sldMk cId="356945913" sldId="306"/>
            <ac:inkMk id="86" creationId="{A568B94C-3844-088A-9B82-0F4E7BBAE2D4}"/>
          </ac:inkMkLst>
        </pc:inkChg>
        <pc:inkChg chg="add">
          <ac:chgData name="Fuentes-Cabrera, Miguel" userId="1bb9fb8f-7ff7-4823-9c46-dbbc0dc47453" providerId="ADAL" clId="{143BC768-A480-9A4E-BA71-9B7051064A7C}" dt="2025-09-08T04:15:59.763" v="451"/>
          <ac:inkMkLst>
            <pc:docMk/>
            <pc:sldMk cId="356945913" sldId="306"/>
            <ac:inkMk id="87" creationId="{D3535CCA-73AF-C7EB-6AED-F3BB9CFCE73B}"/>
          </ac:inkMkLst>
        </pc:inkChg>
        <pc:inkChg chg="add reco">
          <ac:chgData name="Fuentes-Cabrera, Miguel" userId="1bb9fb8f-7ff7-4823-9c46-dbbc0dc47453" providerId="ADAL" clId="{143BC768-A480-9A4E-BA71-9B7051064A7C}" dt="2025-09-08T04:16:00.548" v="452"/>
          <ac:inkMkLst>
            <pc:docMk/>
            <pc:sldMk cId="356945913" sldId="306"/>
            <ac:inkMk id="88" creationId="{4F47D93B-508D-EE4C-77D8-D62CFCFA0A05}"/>
          </ac:inkMkLst>
        </pc:inkChg>
        <pc:inkChg chg="add del">
          <ac:chgData name="Fuentes-Cabrera, Miguel" userId="1bb9fb8f-7ff7-4823-9c46-dbbc0dc47453" providerId="ADAL" clId="{143BC768-A480-9A4E-BA71-9B7051064A7C}" dt="2025-09-08T04:16:03.259" v="456"/>
          <ac:inkMkLst>
            <pc:docMk/>
            <pc:sldMk cId="356945913" sldId="306"/>
            <ac:inkMk id="89" creationId="{A6FCFB4C-C48E-1A20-F8DD-4AEE2A3EB642}"/>
          </ac:inkMkLst>
        </pc:inkChg>
        <pc:inkChg chg="add del">
          <ac:chgData name="Fuentes-Cabrera, Miguel" userId="1bb9fb8f-7ff7-4823-9c46-dbbc0dc47453" providerId="ADAL" clId="{143BC768-A480-9A4E-BA71-9B7051064A7C}" dt="2025-09-08T04:16:03.259" v="456"/>
          <ac:inkMkLst>
            <pc:docMk/>
            <pc:sldMk cId="356945913" sldId="306"/>
            <ac:inkMk id="90" creationId="{87DF93E6-8514-9C70-22F7-FB3C97C2FCB8}"/>
          </ac:inkMkLst>
        </pc:inkChg>
        <pc:inkChg chg="add del">
          <ac:chgData name="Fuentes-Cabrera, Miguel" userId="1bb9fb8f-7ff7-4823-9c46-dbbc0dc47453" providerId="ADAL" clId="{143BC768-A480-9A4E-BA71-9B7051064A7C}" dt="2025-09-08T04:16:03.259" v="456"/>
          <ac:inkMkLst>
            <pc:docMk/>
            <pc:sldMk cId="356945913" sldId="306"/>
            <ac:inkMk id="91" creationId="{11AEB217-D167-C214-0DF5-50E40D71BF64}"/>
          </ac:inkMkLst>
        </pc:inkChg>
        <pc:inkChg chg="add reco">
          <ac:chgData name="Fuentes-Cabrera, Miguel" userId="1bb9fb8f-7ff7-4823-9c46-dbbc0dc47453" providerId="ADAL" clId="{143BC768-A480-9A4E-BA71-9B7051064A7C}" dt="2025-09-08T04:16:03.259" v="456"/>
          <ac:inkMkLst>
            <pc:docMk/>
            <pc:sldMk cId="356945913" sldId="306"/>
            <ac:inkMk id="92" creationId="{7168FFA7-A796-1BCD-52F5-901B4CD1E229}"/>
          </ac:inkMkLst>
        </pc:inkChg>
        <pc:inkChg chg="add del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3" creationId="{78C0DE6A-1065-A329-1B0C-E8B337535B37}"/>
          </ac:inkMkLst>
        </pc:inkChg>
        <pc:inkChg chg="add del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4" creationId="{C7AE8ECE-E305-919A-8170-43C88CEC3F7C}"/>
          </ac:inkMkLst>
        </pc:inkChg>
        <pc:inkChg chg="add del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5" creationId="{DD376771-8739-C790-638F-BE3C635521DE}"/>
          </ac:inkMkLst>
        </pc:inkChg>
        <pc:inkChg chg="add del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6" creationId="{45662805-F072-DE0A-E6D1-50720661F1E1}"/>
          </ac:inkMkLst>
        </pc:inkChg>
        <pc:inkChg chg="add del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7" creationId="{7C1094C1-15EB-399A-A70E-A39FF0A05742}"/>
          </ac:inkMkLst>
        </pc:inkChg>
        <pc:inkChg chg="add reco">
          <ac:chgData name="Fuentes-Cabrera, Miguel" userId="1bb9fb8f-7ff7-4823-9c46-dbbc0dc47453" providerId="ADAL" clId="{143BC768-A480-9A4E-BA71-9B7051064A7C}" dt="2025-09-08T04:16:06.340" v="462"/>
          <ac:inkMkLst>
            <pc:docMk/>
            <pc:sldMk cId="356945913" sldId="306"/>
            <ac:inkMk id="98" creationId="{84E7AC7B-C363-AAB3-9F9E-8281760F3022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99" creationId="{8D0526D5-CD14-4255-FC9F-3A2F7A696D2C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0" creationId="{CDDDF5F8-ED23-F6F3-988A-12E4DF297488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1" creationId="{F43E92E5-101A-F6D6-E547-763FCDE5D19E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2" creationId="{72D04F20-179F-1F23-EE21-DEB78711A562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3" creationId="{6DC995E9-14EA-EFE8-50CB-C9061BE7066E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4" creationId="{A0BDB76C-A871-8C47-CBA6-86941EFA7B12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5" creationId="{41BB8F09-2E1E-D4B7-B1FE-257F75A0AC13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6" creationId="{3D849997-1076-3C04-E27D-73053B168E03}"/>
          </ac:inkMkLst>
        </pc:inkChg>
        <pc:inkChg chg="add del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7" creationId="{F5A9C03E-0916-374C-71F1-B52CB37B7571}"/>
          </ac:inkMkLst>
        </pc:inkChg>
        <pc:inkChg chg="add">
          <ac:chgData name="Fuentes-Cabrera, Miguel" userId="1bb9fb8f-7ff7-4823-9c46-dbbc0dc47453" providerId="ADAL" clId="{143BC768-A480-9A4E-BA71-9B7051064A7C}" dt="2025-09-08T04:16:09.829" v="472"/>
          <ac:inkMkLst>
            <pc:docMk/>
            <pc:sldMk cId="356945913" sldId="306"/>
            <ac:inkMk id="108" creationId="{CADB4AD1-CB21-76D7-25D8-5AB61C4845B5}"/>
          </ac:inkMkLst>
        </pc:inkChg>
        <pc:inkChg chg="add reco">
          <ac:chgData name="Fuentes-Cabrera, Miguel" userId="1bb9fb8f-7ff7-4823-9c46-dbbc0dc47453" providerId="ADAL" clId="{143BC768-A480-9A4E-BA71-9B7051064A7C}" dt="2025-09-08T04:16:10.387" v="473"/>
          <ac:inkMkLst>
            <pc:docMk/>
            <pc:sldMk cId="356945913" sldId="306"/>
            <ac:inkMk id="109" creationId="{A24C44E6-5160-A879-A6A5-7964086EB53E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10" creationId="{36CD0F12-821A-EBA3-BA3D-AF9C3B6A286A}"/>
          </ac:inkMkLst>
        </pc:inkChg>
        <pc:inkChg chg="add">
          <ac:chgData name="Fuentes-Cabrera, Miguel" userId="1bb9fb8f-7ff7-4823-9c46-dbbc0dc47453" providerId="ADAL" clId="{143BC768-A480-9A4E-BA71-9B7051064A7C}" dt="2025-09-08T04:16:15.062" v="475"/>
          <ac:inkMkLst>
            <pc:docMk/>
            <pc:sldMk cId="356945913" sldId="306"/>
            <ac:inkMk id="111" creationId="{0469D6B3-DB15-28F6-674D-76A48DE793BA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12" creationId="{7467FC0F-810D-82FE-046F-2F791F64AE56}"/>
          </ac:inkMkLst>
        </pc:inkChg>
        <pc:inkChg chg="add">
          <ac:chgData name="Fuentes-Cabrera, Miguel" userId="1bb9fb8f-7ff7-4823-9c46-dbbc0dc47453" providerId="ADAL" clId="{143BC768-A480-9A4E-BA71-9B7051064A7C}" dt="2025-09-08T04:16:15.850" v="477"/>
          <ac:inkMkLst>
            <pc:docMk/>
            <pc:sldMk cId="356945913" sldId="306"/>
            <ac:inkMk id="113" creationId="{0AA1E0F3-3DC1-3B31-59DB-B83C7C5540F7}"/>
          </ac:inkMkLst>
        </pc:inkChg>
        <pc:inkChg chg="add">
          <ac:chgData name="Fuentes-Cabrera, Miguel" userId="1bb9fb8f-7ff7-4823-9c46-dbbc0dc47453" providerId="ADAL" clId="{143BC768-A480-9A4E-BA71-9B7051064A7C}" dt="2025-09-08T04:16:16.612" v="478"/>
          <ac:inkMkLst>
            <pc:docMk/>
            <pc:sldMk cId="356945913" sldId="306"/>
            <ac:inkMk id="114" creationId="{0E59EEE1-93C6-BB98-4B0D-4E03F9D1631C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15" creationId="{20F6FAD1-EA6F-C359-3257-CA21A3D14FC5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16" creationId="{8C0438A0-6C53-3906-930A-2242EB4F9AB5}"/>
          </ac:inkMkLst>
        </pc:inkChg>
        <pc:inkChg chg="add">
          <ac:chgData name="Fuentes-Cabrera, Miguel" userId="1bb9fb8f-7ff7-4823-9c46-dbbc0dc47453" providerId="ADAL" clId="{143BC768-A480-9A4E-BA71-9B7051064A7C}" dt="2025-09-08T04:16:17.979" v="481"/>
          <ac:inkMkLst>
            <pc:docMk/>
            <pc:sldMk cId="356945913" sldId="306"/>
            <ac:inkMk id="117" creationId="{A0C36AF0-B1BA-3015-434C-AD6DD57A04BA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18" creationId="{7AF599A7-A90A-D441-7B21-4FFF1541C655}"/>
          </ac:inkMkLst>
        </pc:inkChg>
        <pc:inkChg chg="add">
          <ac:chgData name="Fuentes-Cabrera, Miguel" userId="1bb9fb8f-7ff7-4823-9c46-dbbc0dc47453" providerId="ADAL" clId="{143BC768-A480-9A4E-BA71-9B7051064A7C}" dt="2025-09-08T04:16:18.615" v="483"/>
          <ac:inkMkLst>
            <pc:docMk/>
            <pc:sldMk cId="356945913" sldId="306"/>
            <ac:inkMk id="119" creationId="{CF93773A-0F79-AAA8-75AE-626F00529428}"/>
          </ac:inkMkLst>
        </pc:inkChg>
        <pc:inkChg chg="add">
          <ac:chgData name="Fuentes-Cabrera, Miguel" userId="1bb9fb8f-7ff7-4823-9c46-dbbc0dc47453" providerId="ADAL" clId="{143BC768-A480-9A4E-BA71-9B7051064A7C}" dt="2025-09-08T04:16:18.832" v="484"/>
          <ac:inkMkLst>
            <pc:docMk/>
            <pc:sldMk cId="356945913" sldId="306"/>
            <ac:inkMk id="120" creationId="{8D3E1385-77FF-79CD-B3B4-417D9876C7B2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21" creationId="{93DC1578-FB26-50FD-E384-C4821AD8A076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22" creationId="{D0D59980-3FB5-A934-2AC5-942F3699DC43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23" creationId="{BC9F63FE-3B1F-8F66-7431-CEB602248FAC}"/>
          </ac:inkMkLst>
        </pc:inkChg>
        <pc:inkChg chg="add del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24" creationId="{4AB33E6A-B7A8-0D1A-91AA-054AF7DEE458}"/>
          </ac:inkMkLst>
        </pc:inkChg>
        <pc:inkChg chg="add">
          <ac:chgData name="Fuentes-Cabrera, Miguel" userId="1bb9fb8f-7ff7-4823-9c46-dbbc0dc47453" providerId="ADAL" clId="{143BC768-A480-9A4E-BA71-9B7051064A7C}" dt="2025-09-08T04:16:20.699" v="489"/>
          <ac:inkMkLst>
            <pc:docMk/>
            <pc:sldMk cId="356945913" sldId="306"/>
            <ac:inkMk id="125" creationId="{2FDB6746-5FC2-FBC0-EBD6-C5482E40F44C}"/>
          </ac:inkMkLst>
        </pc:inkChg>
        <pc:inkChg chg="mod modStrokes">
          <ac:chgData name="Fuentes-Cabrera, Miguel" userId="1bb9fb8f-7ff7-4823-9c46-dbbc0dc47453" providerId="ADAL" clId="{143BC768-A480-9A4E-BA71-9B7051064A7C}" dt="2025-09-08T04:21:54.587" v="671"/>
          <ac:inkMkLst>
            <pc:docMk/>
            <pc:sldMk cId="356945913" sldId="306"/>
            <ac:inkMk id="126" creationId="{02F2A053-2973-3436-7CA5-1E99E5DCA6D1}"/>
          </ac:inkMkLst>
        </pc:inkChg>
        <pc:inkChg chg="mod modStrokes">
          <ac:chgData name="Fuentes-Cabrera, Miguel" userId="1bb9fb8f-7ff7-4823-9c46-dbbc0dc47453" providerId="ADAL" clId="{143BC768-A480-9A4E-BA71-9B7051064A7C}" dt="2025-09-08T04:21:43.420" v="665"/>
          <ac:inkMkLst>
            <pc:docMk/>
            <pc:sldMk cId="356945913" sldId="306"/>
            <ac:inkMk id="127" creationId="{ADE25F08-C2D1-F37F-DABF-F513481EB9AA}"/>
          </ac:inkMkLst>
        </pc:inkChg>
        <pc:inkChg chg="add reco">
          <ac:chgData name="Fuentes-Cabrera, Miguel" userId="1bb9fb8f-7ff7-4823-9c46-dbbc0dc47453" providerId="ADAL" clId="{143BC768-A480-9A4E-BA71-9B7051064A7C}" dt="2025-09-08T04:16:21.460" v="490"/>
          <ac:inkMkLst>
            <pc:docMk/>
            <pc:sldMk cId="356945913" sldId="306"/>
            <ac:inkMk id="128" creationId="{481120C6-3555-B714-0B12-786578D8FEFF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29" creationId="{90E604F8-DA48-B718-FA68-A5426BDB3FC8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0" creationId="{7BC7CFF2-5ADD-D315-05B1-1DC43BF94B9F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1" creationId="{CEF7E519-0D35-D971-7C43-0C18E21A56EF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2" creationId="{57DB6F15-E0FC-103D-683A-60CA86F69E36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3" creationId="{DAACD988-EA00-4855-E187-E9F750EC05DC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4" creationId="{5ED2A6A3-05F5-4398-946A-F9CA4BEF2569}"/>
          </ac:inkMkLst>
        </pc:inkChg>
        <pc:inkChg chg="add del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5" creationId="{98177BF0-3971-1C0A-7DB7-F9FC6BD7F8A9}"/>
          </ac:inkMkLst>
        </pc:inkChg>
        <pc:inkChg chg="add reco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6" creationId="{CF89829A-BBB1-EE1E-2E20-E5400A3881F6}"/>
          </ac:inkMkLst>
        </pc:inkChg>
        <pc:inkChg chg="add reco">
          <ac:chgData name="Fuentes-Cabrera, Miguel" userId="1bb9fb8f-7ff7-4823-9c46-dbbc0dc47453" providerId="ADAL" clId="{143BC768-A480-9A4E-BA71-9B7051064A7C}" dt="2025-09-08T04:16:24.431" v="498"/>
          <ac:inkMkLst>
            <pc:docMk/>
            <pc:sldMk cId="356945913" sldId="306"/>
            <ac:inkMk id="137" creationId="{3D678AA1-75D9-8432-68AC-0DC474FBC4BC}"/>
          </ac:inkMkLst>
        </pc:inkChg>
        <pc:inkChg chg="add">
          <ac:chgData name="Fuentes-Cabrera, Miguel" userId="1bb9fb8f-7ff7-4823-9c46-dbbc0dc47453" providerId="ADAL" clId="{143BC768-A480-9A4E-BA71-9B7051064A7C}" dt="2025-09-08T04:16:24.611" v="499"/>
          <ac:inkMkLst>
            <pc:docMk/>
            <pc:sldMk cId="356945913" sldId="306"/>
            <ac:inkMk id="138" creationId="{09BF9DC1-B2C1-F430-6114-356215216BE4}"/>
          </ac:inkMkLst>
        </pc:inkChg>
        <pc:inkChg chg="add del">
          <ac:chgData name="Fuentes-Cabrera, Miguel" userId="1bb9fb8f-7ff7-4823-9c46-dbbc0dc47453" providerId="ADAL" clId="{143BC768-A480-9A4E-BA71-9B7051064A7C}" dt="2025-09-08T04:16:27.053" v="503"/>
          <ac:inkMkLst>
            <pc:docMk/>
            <pc:sldMk cId="356945913" sldId="306"/>
            <ac:inkMk id="139" creationId="{88611550-5519-4956-BA8D-BD82097465E2}"/>
          </ac:inkMkLst>
        </pc:inkChg>
        <pc:inkChg chg="add del">
          <ac:chgData name="Fuentes-Cabrera, Miguel" userId="1bb9fb8f-7ff7-4823-9c46-dbbc0dc47453" providerId="ADAL" clId="{143BC768-A480-9A4E-BA71-9B7051064A7C}" dt="2025-09-08T04:16:27.053" v="503"/>
          <ac:inkMkLst>
            <pc:docMk/>
            <pc:sldMk cId="356945913" sldId="306"/>
            <ac:inkMk id="140" creationId="{AC809B25-28A7-12F8-2460-75CDB3D78AB0}"/>
          </ac:inkMkLst>
        </pc:inkChg>
        <pc:inkChg chg="add del">
          <ac:chgData name="Fuentes-Cabrera, Miguel" userId="1bb9fb8f-7ff7-4823-9c46-dbbc0dc47453" providerId="ADAL" clId="{143BC768-A480-9A4E-BA71-9B7051064A7C}" dt="2025-09-08T04:16:27.053" v="503"/>
          <ac:inkMkLst>
            <pc:docMk/>
            <pc:sldMk cId="356945913" sldId="306"/>
            <ac:inkMk id="141" creationId="{7CFD7A76-60FB-26FD-0CB9-C5CCDF40428F}"/>
          </ac:inkMkLst>
        </pc:inkChg>
        <pc:inkChg chg="add reco">
          <ac:chgData name="Fuentes-Cabrera, Miguel" userId="1bb9fb8f-7ff7-4823-9c46-dbbc0dc47453" providerId="ADAL" clId="{143BC768-A480-9A4E-BA71-9B7051064A7C}" dt="2025-09-08T04:16:27.053" v="503"/>
          <ac:inkMkLst>
            <pc:docMk/>
            <pc:sldMk cId="356945913" sldId="306"/>
            <ac:inkMk id="142" creationId="{8F786350-A405-BB4E-85DF-9F76C3A38468}"/>
          </ac:inkMkLst>
        </pc:inkChg>
        <pc:inkChg chg="add">
          <ac:chgData name="Fuentes-Cabrera, Miguel" userId="1bb9fb8f-7ff7-4823-9c46-dbbc0dc47453" providerId="ADAL" clId="{143BC768-A480-9A4E-BA71-9B7051064A7C}" dt="2025-09-08T04:16:32.683" v="504"/>
          <ac:inkMkLst>
            <pc:docMk/>
            <pc:sldMk cId="356945913" sldId="306"/>
            <ac:inkMk id="143" creationId="{6B3E4B43-B915-44D7-6563-C24F7480744D}"/>
          </ac:inkMkLst>
        </pc:inkChg>
        <pc:inkChg chg="add">
          <ac:chgData name="Fuentes-Cabrera, Miguel" userId="1bb9fb8f-7ff7-4823-9c46-dbbc0dc47453" providerId="ADAL" clId="{143BC768-A480-9A4E-BA71-9B7051064A7C}" dt="2025-09-08T04:16:33.031" v="505"/>
          <ac:inkMkLst>
            <pc:docMk/>
            <pc:sldMk cId="356945913" sldId="306"/>
            <ac:inkMk id="144" creationId="{49339EB8-7B57-3405-C5FE-DAC722BFC88E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45" creationId="{CEDD7543-A1E3-C654-4E00-F2DEF21D1772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46" creationId="{A4AE0D36-CE4E-D212-4BAD-C2D235D09F80}"/>
          </ac:inkMkLst>
        </pc:inkChg>
        <pc:inkChg chg="add">
          <ac:chgData name="Fuentes-Cabrera, Miguel" userId="1bb9fb8f-7ff7-4823-9c46-dbbc0dc47453" providerId="ADAL" clId="{143BC768-A480-9A4E-BA71-9B7051064A7C}" dt="2025-09-08T04:16:34.211" v="508"/>
          <ac:inkMkLst>
            <pc:docMk/>
            <pc:sldMk cId="356945913" sldId="306"/>
            <ac:inkMk id="147" creationId="{AE504F53-53FD-21B9-EE51-458F203E5069}"/>
          </ac:inkMkLst>
        </pc:inkChg>
        <pc:inkChg chg="add">
          <ac:chgData name="Fuentes-Cabrera, Miguel" userId="1bb9fb8f-7ff7-4823-9c46-dbbc0dc47453" providerId="ADAL" clId="{143BC768-A480-9A4E-BA71-9B7051064A7C}" dt="2025-09-08T04:16:34.760" v="509"/>
          <ac:inkMkLst>
            <pc:docMk/>
            <pc:sldMk cId="356945913" sldId="306"/>
            <ac:inkMk id="148" creationId="{19D13799-DD48-D4AC-FAB4-BAE4CE184BE0}"/>
          </ac:inkMkLst>
        </pc:inkChg>
        <pc:inkChg chg="add">
          <ac:chgData name="Fuentes-Cabrera, Miguel" userId="1bb9fb8f-7ff7-4823-9c46-dbbc0dc47453" providerId="ADAL" clId="{143BC768-A480-9A4E-BA71-9B7051064A7C}" dt="2025-09-08T04:16:34.988" v="510"/>
          <ac:inkMkLst>
            <pc:docMk/>
            <pc:sldMk cId="356945913" sldId="306"/>
            <ac:inkMk id="149" creationId="{6719C44C-B00C-CB63-A145-B8921F5C3D45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0" creationId="{969FD8EF-0E2A-3880-CA1E-68C72E5275EE}"/>
          </ac:inkMkLst>
        </pc:inkChg>
        <pc:inkChg chg="add">
          <ac:chgData name="Fuentes-Cabrera, Miguel" userId="1bb9fb8f-7ff7-4823-9c46-dbbc0dc47453" providerId="ADAL" clId="{143BC768-A480-9A4E-BA71-9B7051064A7C}" dt="2025-09-08T04:16:35.598" v="512"/>
          <ac:inkMkLst>
            <pc:docMk/>
            <pc:sldMk cId="356945913" sldId="306"/>
            <ac:inkMk id="151" creationId="{2459487C-0988-43E0-E354-F25A3582F416}"/>
          </ac:inkMkLst>
        </pc:inkChg>
        <pc:inkChg chg="add">
          <ac:chgData name="Fuentes-Cabrera, Miguel" userId="1bb9fb8f-7ff7-4823-9c46-dbbc0dc47453" providerId="ADAL" clId="{143BC768-A480-9A4E-BA71-9B7051064A7C}" dt="2025-09-08T04:16:35.865" v="513"/>
          <ac:inkMkLst>
            <pc:docMk/>
            <pc:sldMk cId="356945913" sldId="306"/>
            <ac:inkMk id="152" creationId="{363F4936-DA1E-3F8D-91BC-73FC753FA836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3" creationId="{8BA443A8-2DDC-0D80-5F2D-B9EA8641F596}"/>
          </ac:inkMkLst>
        </pc:inkChg>
        <pc:inkChg chg="add">
          <ac:chgData name="Fuentes-Cabrera, Miguel" userId="1bb9fb8f-7ff7-4823-9c46-dbbc0dc47453" providerId="ADAL" clId="{143BC768-A480-9A4E-BA71-9B7051064A7C}" dt="2025-09-08T04:16:36.431" v="515"/>
          <ac:inkMkLst>
            <pc:docMk/>
            <pc:sldMk cId="356945913" sldId="306"/>
            <ac:inkMk id="154" creationId="{1BACE061-68DB-95A2-D2CA-05659FFDED1C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5" creationId="{C81D84EE-BE41-FEF8-8DC1-0E3504483242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6" creationId="{B6612A62-6111-DAF4-3D23-A299CB5EBB51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7" creationId="{68C97AF5-8576-7DF7-933B-10585A5D3E6D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8" creationId="{CADA767C-45F4-4446-13B5-B357BC5C5770}"/>
          </ac:inkMkLst>
        </pc:inkChg>
        <pc:inkChg chg="add del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59" creationId="{DBE42963-DF31-2A0D-306B-B03765FE26B6}"/>
          </ac:inkMkLst>
        </pc:inkChg>
        <pc:inkChg chg="add reco">
          <ac:chgData name="Fuentes-Cabrera, Miguel" userId="1bb9fb8f-7ff7-4823-9c46-dbbc0dc47453" providerId="ADAL" clId="{143BC768-A480-9A4E-BA71-9B7051064A7C}" dt="2025-09-08T04:16:38.661" v="521"/>
          <ac:inkMkLst>
            <pc:docMk/>
            <pc:sldMk cId="356945913" sldId="306"/>
            <ac:inkMk id="160" creationId="{EC6A777B-F162-6F67-6A8B-484685F58523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3" creationId="{54F7D8AF-7BBE-DB26-73C5-5B53BAC9EC36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4" creationId="{0372C28B-8410-52A2-547F-23627F1213AF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5" creationId="{5C79B100-7812-9842-BCA3-AA46DFD35C88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6" creationId="{80C46C53-CDDA-F573-8EC5-CC7A6CF8BA7F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7" creationId="{8ABBEEE5-B420-3A48-79CF-07A338FD623C}"/>
          </ac:inkMkLst>
        </pc:inkChg>
        <pc:inkChg chg="add">
          <ac:chgData name="Fuentes-Cabrera, Miguel" userId="1bb9fb8f-7ff7-4823-9c46-dbbc0dc47453" providerId="ADAL" clId="{143BC768-A480-9A4E-BA71-9B7051064A7C}" dt="2025-09-08T04:16:40.298" v="527"/>
          <ac:inkMkLst>
            <pc:docMk/>
            <pc:sldMk cId="356945913" sldId="306"/>
            <ac:inkMk id="168" creationId="{4959903B-9C39-EC2D-019E-8BCDC871CADC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69" creationId="{E709B0A2-CEDC-9ECE-42DE-B102F63032C6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70" creationId="{D00F8BD3-F386-40FD-B201-4C5181C86B95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71" creationId="{C3317703-E6F7-389E-69CD-3951696CF350}"/>
          </ac:inkMkLst>
        </pc:inkChg>
        <pc:inkChg chg="add del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72" creationId="{00024FB9-0516-FDAA-37C2-42CAE393EA3A}"/>
          </ac:inkMkLst>
        </pc:inkChg>
        <pc:inkChg chg="add">
          <ac:chgData name="Fuentes-Cabrera, Miguel" userId="1bb9fb8f-7ff7-4823-9c46-dbbc0dc47453" providerId="ADAL" clId="{143BC768-A480-9A4E-BA71-9B7051064A7C}" dt="2025-09-08T04:16:41.394" v="532"/>
          <ac:inkMkLst>
            <pc:docMk/>
            <pc:sldMk cId="356945913" sldId="306"/>
            <ac:inkMk id="173" creationId="{58219A34-916F-6DFD-B6FC-787AAF024BDB}"/>
          </ac:inkMkLst>
        </pc:inkChg>
        <pc:inkChg chg="add reco">
          <ac:chgData name="Fuentes-Cabrera, Miguel" userId="1bb9fb8f-7ff7-4823-9c46-dbbc0dc47453" providerId="ADAL" clId="{143BC768-A480-9A4E-BA71-9B7051064A7C}" dt="2025-09-08T04:16:42.286" v="533"/>
          <ac:inkMkLst>
            <pc:docMk/>
            <pc:sldMk cId="356945913" sldId="306"/>
            <ac:inkMk id="174" creationId="{B5A55FD0-01DF-1BD6-A70F-6910AA8AB091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75" creationId="{94FD3E43-7D60-51D2-F6E7-1E390C1766D0}"/>
          </ac:inkMkLst>
        </pc:inkChg>
        <pc:inkChg chg="add">
          <ac:chgData name="Fuentes-Cabrera, Miguel" userId="1bb9fb8f-7ff7-4823-9c46-dbbc0dc47453" providerId="ADAL" clId="{143BC768-A480-9A4E-BA71-9B7051064A7C}" dt="2025-09-08T04:16:43.160" v="535"/>
          <ac:inkMkLst>
            <pc:docMk/>
            <pc:sldMk cId="356945913" sldId="306"/>
            <ac:inkMk id="176" creationId="{DD50EAD4-F471-3117-2DD3-9F3944122633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77" creationId="{0AA5EDC8-13BD-6759-B8AD-1D6D907C9534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78" creationId="{5ACCCAF8-C6AD-BAB4-BC9E-584D446ABEFC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79" creationId="{CDA1F256-60FC-18F3-65C0-4412E29D7BC1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0" creationId="{0D772EE5-F271-F781-E2B2-E8FC0D0D4C51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1" creationId="{A431F6B1-0176-8E7E-75E0-2414DDF3AE86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2" creationId="{FED87E04-BC85-5B84-69CA-F8A2F07BB70D}"/>
          </ac:inkMkLst>
        </pc:inkChg>
        <pc:inkChg chg="add del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3" creationId="{51150A90-AA6E-B013-550D-89DE048CF23B}"/>
          </ac:inkMkLst>
        </pc:inkChg>
        <pc:inkChg chg="add reco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4" creationId="{E6668E3A-7701-ED29-929C-4B7BADA7434F}"/>
          </ac:inkMkLst>
        </pc:inkChg>
        <pc:inkChg chg="add reco">
          <ac:chgData name="Fuentes-Cabrera, Miguel" userId="1bb9fb8f-7ff7-4823-9c46-dbbc0dc47453" providerId="ADAL" clId="{143BC768-A480-9A4E-BA71-9B7051064A7C}" dt="2025-09-08T04:16:46.279" v="543"/>
          <ac:inkMkLst>
            <pc:docMk/>
            <pc:sldMk cId="356945913" sldId="306"/>
            <ac:inkMk id="185" creationId="{6E135074-9A48-3BFB-61D0-5569E815570C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86" creationId="{94DF09C2-B22E-B952-02B0-E741E0860416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87" creationId="{12F9AB3C-B9B3-20F2-F671-84B77161B59C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88" creationId="{B1CCE330-D97F-440D-55DE-ED9A2AC4D7DA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89" creationId="{CFA0CF07-F874-771E-7103-8EBBD46E1BA5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0" creationId="{F00CC1C4-81BA-1F7F-79F5-3618D4C12025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1" creationId="{BC481920-00E0-8E1B-E9F4-F23CD89CC7D5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2" creationId="{E08F0BBE-5F33-55A2-9F83-46BC17E011BC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3" creationId="{F515F46C-D5F5-C467-D72E-2E70A7A17798}"/>
          </ac:inkMkLst>
        </pc:inkChg>
        <pc:inkChg chg="add del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4" creationId="{76E6DC3F-D9CC-6F2C-44AB-E8FF8735E4D0}"/>
          </ac:inkMkLst>
        </pc:inkChg>
        <pc:inkChg chg="add reco">
          <ac:chgData name="Fuentes-Cabrera, Miguel" userId="1bb9fb8f-7ff7-4823-9c46-dbbc0dc47453" providerId="ADAL" clId="{143BC768-A480-9A4E-BA71-9B7051064A7C}" dt="2025-09-08T04:16:49.172" v="553"/>
          <ac:inkMkLst>
            <pc:docMk/>
            <pc:sldMk cId="356945913" sldId="306"/>
            <ac:inkMk id="195" creationId="{7F2EF0D2-9297-8F68-D506-796B995E24AA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196" creationId="{A5ED8D66-D54E-4D9A-7D6E-74C297AEDAFD}"/>
          </ac:inkMkLst>
        </pc:inkChg>
        <pc:inkChg chg="add">
          <ac:chgData name="Fuentes-Cabrera, Miguel" userId="1bb9fb8f-7ff7-4823-9c46-dbbc0dc47453" providerId="ADAL" clId="{143BC768-A480-9A4E-BA71-9B7051064A7C}" dt="2025-09-08T04:16:49.659" v="555"/>
          <ac:inkMkLst>
            <pc:docMk/>
            <pc:sldMk cId="356945913" sldId="306"/>
            <ac:inkMk id="197" creationId="{0459A87E-906A-0471-B01F-9B72853866C8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198" creationId="{D4E4756E-8CDE-7259-D160-8ED869BD08CB}"/>
          </ac:inkMkLst>
        </pc:inkChg>
        <pc:inkChg chg="add">
          <ac:chgData name="Fuentes-Cabrera, Miguel" userId="1bb9fb8f-7ff7-4823-9c46-dbbc0dc47453" providerId="ADAL" clId="{143BC768-A480-9A4E-BA71-9B7051064A7C}" dt="2025-09-08T04:16:50.196" v="557"/>
          <ac:inkMkLst>
            <pc:docMk/>
            <pc:sldMk cId="356945913" sldId="306"/>
            <ac:inkMk id="199" creationId="{AE5522B3-40D1-E7AC-4DDA-BEC3AF9590E0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0" creationId="{93723BD5-0000-8283-7A5B-69C6389A396C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1" creationId="{B13E3C3A-C765-D490-FD2B-11E007928437}"/>
          </ac:inkMkLst>
        </pc:inkChg>
        <pc:inkChg chg="add">
          <ac:chgData name="Fuentes-Cabrera, Miguel" userId="1bb9fb8f-7ff7-4823-9c46-dbbc0dc47453" providerId="ADAL" clId="{143BC768-A480-9A4E-BA71-9B7051064A7C}" dt="2025-09-08T04:16:51.164" v="560"/>
          <ac:inkMkLst>
            <pc:docMk/>
            <pc:sldMk cId="356945913" sldId="306"/>
            <ac:inkMk id="202" creationId="{81265F42-8034-2345-7433-332054667DFC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3" creationId="{96B392BF-1B19-2526-DD0B-126B21414B27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4" creationId="{AB1548DE-E876-3C5D-E9A5-DA4F4D709C81}"/>
          </ac:inkMkLst>
        </pc:inkChg>
        <pc:inkChg chg="add">
          <ac:chgData name="Fuentes-Cabrera, Miguel" userId="1bb9fb8f-7ff7-4823-9c46-dbbc0dc47453" providerId="ADAL" clId="{143BC768-A480-9A4E-BA71-9B7051064A7C}" dt="2025-09-08T04:16:51.810" v="563"/>
          <ac:inkMkLst>
            <pc:docMk/>
            <pc:sldMk cId="356945913" sldId="306"/>
            <ac:inkMk id="205" creationId="{2F0F5336-CC67-EEB3-9F0C-36ED7B4BCBDE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6" creationId="{21E782D7-A30D-D7C5-4692-DCCBEE558452}"/>
          </ac:inkMkLst>
        </pc:inkChg>
        <pc:inkChg chg="add">
          <ac:chgData name="Fuentes-Cabrera, Miguel" userId="1bb9fb8f-7ff7-4823-9c46-dbbc0dc47453" providerId="ADAL" clId="{143BC768-A480-9A4E-BA71-9B7051064A7C}" dt="2025-09-08T04:16:52.626" v="565"/>
          <ac:inkMkLst>
            <pc:docMk/>
            <pc:sldMk cId="356945913" sldId="306"/>
            <ac:inkMk id="207" creationId="{9E8752D1-DB1B-1021-26E1-F6B1BE28F7C1}"/>
          </ac:inkMkLst>
        </pc:inkChg>
        <pc:inkChg chg="add">
          <ac:chgData name="Fuentes-Cabrera, Miguel" userId="1bb9fb8f-7ff7-4823-9c46-dbbc0dc47453" providerId="ADAL" clId="{143BC768-A480-9A4E-BA71-9B7051064A7C}" dt="2025-09-08T04:16:52.942" v="566"/>
          <ac:inkMkLst>
            <pc:docMk/>
            <pc:sldMk cId="356945913" sldId="306"/>
            <ac:inkMk id="208" creationId="{1271B261-7C96-4AA9-EB89-F5FDE29D9D53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09" creationId="{C6DA2962-BC0D-3ACA-D073-9B3CA37F45F3}"/>
          </ac:inkMkLst>
        </pc:inkChg>
        <pc:inkChg chg="add del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10" creationId="{36282A78-F182-44E3-798E-13DD3A6B4004}"/>
          </ac:inkMkLst>
        </pc:inkChg>
        <pc:inkChg chg="add">
          <ac:chgData name="Fuentes-Cabrera, Miguel" userId="1bb9fb8f-7ff7-4823-9c46-dbbc0dc47453" providerId="ADAL" clId="{143BC768-A480-9A4E-BA71-9B7051064A7C}" dt="2025-09-08T04:16:53.713" v="569"/>
          <ac:inkMkLst>
            <pc:docMk/>
            <pc:sldMk cId="356945913" sldId="306"/>
            <ac:inkMk id="211" creationId="{E6178F36-F5FE-4607-3455-C063B481F18C}"/>
          </ac:inkMkLst>
        </pc:inkChg>
        <pc:inkChg chg="add reco">
          <ac:chgData name="Fuentes-Cabrera, Miguel" userId="1bb9fb8f-7ff7-4823-9c46-dbbc0dc47453" providerId="ADAL" clId="{143BC768-A480-9A4E-BA71-9B7051064A7C}" dt="2025-09-08T04:16:54.286" v="570"/>
          <ac:inkMkLst>
            <pc:docMk/>
            <pc:sldMk cId="356945913" sldId="306"/>
            <ac:inkMk id="213" creationId="{28A85421-874C-9B76-A81B-4B8C3749AD02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4" creationId="{8D30DA0D-3B70-EFBB-FD16-C86DBEBCFDF3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5" creationId="{96D45297-B7E6-FF23-5C45-03198D3B80DA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6" creationId="{255F0873-866B-48AC-1679-8836AF9FCAE4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7" creationId="{2A738269-41D0-3D67-06C7-0C04976D2E29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8" creationId="{30495E89-8E25-A3D2-E44D-D31690F0319C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19" creationId="{2705DBD1-56E4-C8F4-0337-16FB2BC2F4BE}"/>
          </ac:inkMkLst>
        </pc:inkChg>
        <pc:inkChg chg="add del">
          <ac:chgData name="Fuentes-Cabrera, Miguel" userId="1bb9fb8f-7ff7-4823-9c46-dbbc0dc47453" providerId="ADAL" clId="{143BC768-A480-9A4E-BA71-9B7051064A7C}" dt="2025-09-08T04:16:58.244" v="578"/>
          <ac:inkMkLst>
            <pc:docMk/>
            <pc:sldMk cId="356945913" sldId="306"/>
            <ac:inkMk id="220" creationId="{8EE52809-371F-5853-9B23-9C482845FEC0}"/>
          </ac:inkMkLst>
        </pc:inkChg>
        <pc:inkChg chg="add del mod reco modStrokes">
          <ac:chgData name="Fuentes-Cabrera, Miguel" userId="1bb9fb8f-7ff7-4823-9c46-dbbc0dc47453" providerId="ADAL" clId="{143BC768-A480-9A4E-BA71-9B7051064A7C}" dt="2025-09-08T04:17:05.882" v="584"/>
          <ac:inkMkLst>
            <pc:docMk/>
            <pc:sldMk cId="356945913" sldId="306"/>
            <ac:inkMk id="221" creationId="{F46DAEC9-D28A-0288-B095-3A807A422B77}"/>
          </ac:inkMkLst>
        </pc:inkChg>
        <pc:inkChg chg="add del">
          <ac:chgData name="Fuentes-Cabrera, Miguel" userId="1bb9fb8f-7ff7-4823-9c46-dbbc0dc47453" providerId="ADAL" clId="{143BC768-A480-9A4E-BA71-9B7051064A7C}" dt="2025-09-08T04:17:04.330" v="583"/>
          <ac:inkMkLst>
            <pc:docMk/>
            <pc:sldMk cId="356945913" sldId="306"/>
            <ac:inkMk id="222" creationId="{956DA2CF-3429-D187-D93B-DCD0F081C42B}"/>
          </ac:inkMkLst>
        </pc:inkChg>
        <pc:inkChg chg="add del">
          <ac:chgData name="Fuentes-Cabrera, Miguel" userId="1bb9fb8f-7ff7-4823-9c46-dbbc0dc47453" providerId="ADAL" clId="{143BC768-A480-9A4E-BA71-9B7051064A7C}" dt="2025-09-08T04:17:04.330" v="583"/>
          <ac:inkMkLst>
            <pc:docMk/>
            <pc:sldMk cId="356945913" sldId="306"/>
            <ac:inkMk id="223" creationId="{09F04646-B728-60FF-FB64-DF7C4213510E}"/>
          </ac:inkMkLst>
        </pc:inkChg>
        <pc:inkChg chg="add del">
          <ac:chgData name="Fuentes-Cabrera, Miguel" userId="1bb9fb8f-7ff7-4823-9c46-dbbc0dc47453" providerId="ADAL" clId="{143BC768-A480-9A4E-BA71-9B7051064A7C}" dt="2025-09-08T04:17:04.330" v="583"/>
          <ac:inkMkLst>
            <pc:docMk/>
            <pc:sldMk cId="356945913" sldId="306"/>
            <ac:inkMk id="224" creationId="{A05367A7-2589-FF10-5C5D-360A253034CD}"/>
          </ac:inkMkLst>
        </pc:inkChg>
        <pc:inkChg chg="add del reco">
          <ac:chgData name="Fuentes-Cabrera, Miguel" userId="1bb9fb8f-7ff7-4823-9c46-dbbc0dc47453" providerId="ADAL" clId="{143BC768-A480-9A4E-BA71-9B7051064A7C}" dt="2025-09-08T04:17:05.935" v="585"/>
          <ac:inkMkLst>
            <pc:docMk/>
            <pc:sldMk cId="356945913" sldId="306"/>
            <ac:inkMk id="225" creationId="{CE1A0E69-CD62-685D-EC13-64642FB2B16D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26" creationId="{81A8AC0B-0709-B427-64CF-924E542721DC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27" creationId="{9FAF34E6-530D-991B-05C3-779D086E6DC3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28" creationId="{70B22AF3-3830-E384-5A86-806C862AC085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29" creationId="{FD93D68C-A59B-5DC8-D98F-A2168D126F01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30" creationId="{A651AFA4-E108-BD01-453D-ED0E89FE3A32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31" creationId="{6E5A5271-5391-99AC-F90A-5925A528E7A1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32" creationId="{52A913D1-9F8F-ED9F-2ADC-FDB89F91632D}"/>
          </ac:inkMkLst>
        </pc:inkChg>
        <pc:inkChg chg="add del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33" creationId="{6100EBD8-BFF4-4E98-D1D2-3B15DCE1BC2B}"/>
          </ac:inkMkLst>
        </pc:inkChg>
        <pc:inkChg chg="add reco">
          <ac:chgData name="Fuentes-Cabrera, Miguel" userId="1bb9fb8f-7ff7-4823-9c46-dbbc0dc47453" providerId="ADAL" clId="{143BC768-A480-9A4E-BA71-9B7051064A7C}" dt="2025-09-08T04:17:11.909" v="594"/>
          <ac:inkMkLst>
            <pc:docMk/>
            <pc:sldMk cId="356945913" sldId="306"/>
            <ac:inkMk id="234" creationId="{78E9BE8C-5FC4-FCA8-8924-648DFE4B62DF}"/>
          </ac:inkMkLst>
        </pc:inkChg>
        <pc:inkChg chg="add del">
          <ac:chgData name="Fuentes-Cabrera, Miguel" userId="1bb9fb8f-7ff7-4823-9c46-dbbc0dc47453" providerId="ADAL" clId="{143BC768-A480-9A4E-BA71-9B7051064A7C}" dt="2025-09-08T04:17:17.826" v="599"/>
          <ac:inkMkLst>
            <pc:docMk/>
            <pc:sldMk cId="356945913" sldId="306"/>
            <ac:inkMk id="235" creationId="{DC178E5E-4143-4BC4-8EAF-0C270E7EAF8B}"/>
          </ac:inkMkLst>
        </pc:inkChg>
        <pc:inkChg chg="add del">
          <ac:chgData name="Fuentes-Cabrera, Miguel" userId="1bb9fb8f-7ff7-4823-9c46-dbbc0dc47453" providerId="ADAL" clId="{143BC768-A480-9A4E-BA71-9B7051064A7C}" dt="2025-09-08T04:17:17.826" v="599"/>
          <ac:inkMkLst>
            <pc:docMk/>
            <pc:sldMk cId="356945913" sldId="306"/>
            <ac:inkMk id="236" creationId="{023F9AFA-2CF7-7229-0EB0-B1FC5180DFA1}"/>
          </ac:inkMkLst>
        </pc:inkChg>
        <pc:inkChg chg="add del">
          <ac:chgData name="Fuentes-Cabrera, Miguel" userId="1bb9fb8f-7ff7-4823-9c46-dbbc0dc47453" providerId="ADAL" clId="{143BC768-A480-9A4E-BA71-9B7051064A7C}" dt="2025-09-08T04:17:17.826" v="599"/>
          <ac:inkMkLst>
            <pc:docMk/>
            <pc:sldMk cId="356945913" sldId="306"/>
            <ac:inkMk id="237" creationId="{D323E873-A4B5-676A-8D05-E04BD36C5223}"/>
          </ac:inkMkLst>
        </pc:inkChg>
        <pc:inkChg chg="add del">
          <ac:chgData name="Fuentes-Cabrera, Miguel" userId="1bb9fb8f-7ff7-4823-9c46-dbbc0dc47453" providerId="ADAL" clId="{143BC768-A480-9A4E-BA71-9B7051064A7C}" dt="2025-09-08T04:17:17.826" v="599"/>
          <ac:inkMkLst>
            <pc:docMk/>
            <pc:sldMk cId="356945913" sldId="306"/>
            <ac:inkMk id="238" creationId="{07E17053-8AC5-F61B-1207-8724AD4E327D}"/>
          </ac:inkMkLst>
        </pc:inkChg>
        <pc:inkChg chg="add reco">
          <ac:chgData name="Fuentes-Cabrera, Miguel" userId="1bb9fb8f-7ff7-4823-9c46-dbbc0dc47453" providerId="ADAL" clId="{143BC768-A480-9A4E-BA71-9B7051064A7C}" dt="2025-09-08T04:17:17.826" v="599"/>
          <ac:inkMkLst>
            <pc:docMk/>
            <pc:sldMk cId="356945913" sldId="306"/>
            <ac:inkMk id="239" creationId="{12399ADE-12A3-7D7A-11C8-92747F295BE4}"/>
          </ac:inkMkLst>
        </pc:inkChg>
        <pc:inkChg chg="add">
          <ac:chgData name="Fuentes-Cabrera, Miguel" userId="1bb9fb8f-7ff7-4823-9c46-dbbc0dc47453" providerId="ADAL" clId="{143BC768-A480-9A4E-BA71-9B7051064A7C}" dt="2025-09-08T04:17:21.313" v="600"/>
          <ac:inkMkLst>
            <pc:docMk/>
            <pc:sldMk cId="356945913" sldId="306"/>
            <ac:inkMk id="240" creationId="{80E9DAD1-2EF0-2A47-0988-16E8AD7CF3BE}"/>
          </ac:inkMkLst>
        </pc:inkChg>
        <pc:inkChg chg="add">
          <ac:chgData name="Fuentes-Cabrera, Miguel" userId="1bb9fb8f-7ff7-4823-9c46-dbbc0dc47453" providerId="ADAL" clId="{143BC768-A480-9A4E-BA71-9B7051064A7C}" dt="2025-09-08T04:17:21.524" v="601"/>
          <ac:inkMkLst>
            <pc:docMk/>
            <pc:sldMk cId="356945913" sldId="306"/>
            <ac:inkMk id="241" creationId="{2B42742F-4AB0-5AFD-2396-87A7107E888F}"/>
          </ac:inkMkLst>
        </pc:inkChg>
        <pc:inkChg chg="add">
          <ac:chgData name="Fuentes-Cabrera, Miguel" userId="1bb9fb8f-7ff7-4823-9c46-dbbc0dc47453" providerId="ADAL" clId="{143BC768-A480-9A4E-BA71-9B7051064A7C}" dt="2025-09-08T04:17:21.744" v="602"/>
          <ac:inkMkLst>
            <pc:docMk/>
            <pc:sldMk cId="356945913" sldId="306"/>
            <ac:inkMk id="242" creationId="{B92CE1F4-B1E7-94E6-33BA-B3111CF7F4C0}"/>
          </ac:inkMkLst>
        </pc:inkChg>
        <pc:inkChg chg="add">
          <ac:chgData name="Fuentes-Cabrera, Miguel" userId="1bb9fb8f-7ff7-4823-9c46-dbbc0dc47453" providerId="ADAL" clId="{143BC768-A480-9A4E-BA71-9B7051064A7C}" dt="2025-09-08T04:17:21.961" v="603"/>
          <ac:inkMkLst>
            <pc:docMk/>
            <pc:sldMk cId="356945913" sldId="306"/>
            <ac:inkMk id="243" creationId="{6C2C6D09-623D-118A-84EE-1B2E12A751D9}"/>
          </ac:inkMkLst>
        </pc:inkChg>
        <pc:inkChg chg="add">
          <ac:chgData name="Fuentes-Cabrera, Miguel" userId="1bb9fb8f-7ff7-4823-9c46-dbbc0dc47453" providerId="ADAL" clId="{143BC768-A480-9A4E-BA71-9B7051064A7C}" dt="2025-09-08T04:17:22.143" v="604"/>
          <ac:inkMkLst>
            <pc:docMk/>
            <pc:sldMk cId="356945913" sldId="306"/>
            <ac:inkMk id="244" creationId="{60596601-064A-17B3-7778-063FFA5F835C}"/>
          </ac:inkMkLst>
        </pc:inkChg>
        <pc:inkChg chg="add">
          <ac:chgData name="Fuentes-Cabrera, Miguel" userId="1bb9fb8f-7ff7-4823-9c46-dbbc0dc47453" providerId="ADAL" clId="{143BC768-A480-9A4E-BA71-9B7051064A7C}" dt="2025-09-08T04:17:22.362" v="605"/>
          <ac:inkMkLst>
            <pc:docMk/>
            <pc:sldMk cId="356945913" sldId="306"/>
            <ac:inkMk id="245" creationId="{18E96836-0114-17AD-CEB4-AD071C045EEB}"/>
          </ac:inkMkLst>
        </pc:inkChg>
        <pc:inkChg chg="add">
          <ac:chgData name="Fuentes-Cabrera, Miguel" userId="1bb9fb8f-7ff7-4823-9c46-dbbc0dc47453" providerId="ADAL" clId="{143BC768-A480-9A4E-BA71-9B7051064A7C}" dt="2025-09-08T04:17:22.595" v="606"/>
          <ac:inkMkLst>
            <pc:docMk/>
            <pc:sldMk cId="356945913" sldId="306"/>
            <ac:inkMk id="246" creationId="{9AF16B0D-36D8-9565-3EE4-EF84FE40293F}"/>
          </ac:inkMkLst>
        </pc:inkChg>
        <pc:inkChg chg="add">
          <ac:chgData name="Fuentes-Cabrera, Miguel" userId="1bb9fb8f-7ff7-4823-9c46-dbbc0dc47453" providerId="ADAL" clId="{143BC768-A480-9A4E-BA71-9B7051064A7C}" dt="2025-09-08T04:17:22.812" v="607"/>
          <ac:inkMkLst>
            <pc:docMk/>
            <pc:sldMk cId="356945913" sldId="306"/>
            <ac:inkMk id="247" creationId="{ECD19E99-1AB9-DADC-93B1-E5D3DED0BBFF}"/>
          </ac:inkMkLst>
        </pc:inkChg>
        <pc:inkChg chg="add">
          <ac:chgData name="Fuentes-Cabrera, Miguel" userId="1bb9fb8f-7ff7-4823-9c46-dbbc0dc47453" providerId="ADAL" clId="{143BC768-A480-9A4E-BA71-9B7051064A7C}" dt="2025-09-08T04:17:22.924" v="608"/>
          <ac:inkMkLst>
            <pc:docMk/>
            <pc:sldMk cId="356945913" sldId="306"/>
            <ac:inkMk id="248" creationId="{288310B6-EBE7-6F9B-FBC4-9F57A4E4F755}"/>
          </ac:inkMkLst>
        </pc:inkChg>
        <pc:inkChg chg="add del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1" creationId="{F161D843-17F7-DF19-F531-F2041C4D7BE9}"/>
          </ac:inkMkLst>
        </pc:inkChg>
        <pc:inkChg chg="add del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2" creationId="{2C4CD345-1FDE-1E7C-4F38-E2D64D8ACF65}"/>
          </ac:inkMkLst>
        </pc:inkChg>
        <pc:inkChg chg="add del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3" creationId="{2F973770-2FFF-06FF-C3A8-CF025A49480B}"/>
          </ac:inkMkLst>
        </pc:inkChg>
        <pc:inkChg chg="add del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4" creationId="{EE316C38-1ED6-D7F2-9CAE-647C4236DF69}"/>
          </ac:inkMkLst>
        </pc:inkChg>
        <pc:inkChg chg="add">
          <ac:chgData name="Fuentes-Cabrera, Miguel" userId="1bb9fb8f-7ff7-4823-9c46-dbbc0dc47453" providerId="ADAL" clId="{143BC768-A480-9A4E-BA71-9B7051064A7C}" dt="2025-09-08T04:17:31.464" v="613"/>
          <ac:inkMkLst>
            <pc:docMk/>
            <pc:sldMk cId="356945913" sldId="306"/>
            <ac:inkMk id="255" creationId="{D5A619AF-7093-918D-D3E0-D96590B2B694}"/>
          </ac:inkMkLst>
        </pc:inkChg>
        <pc:inkChg chg="add del">
          <ac:chgData name="Fuentes-Cabrera, Miguel" userId="1bb9fb8f-7ff7-4823-9c46-dbbc0dc47453" providerId="ADAL" clId="{143BC768-A480-9A4E-BA71-9B7051064A7C}" dt="2025-09-08T04:17:34.462" v="617"/>
          <ac:inkMkLst>
            <pc:docMk/>
            <pc:sldMk cId="356945913" sldId="306"/>
            <ac:inkMk id="256" creationId="{0CD8198C-6DBF-FB40-2C94-9DCC44EF6832}"/>
          </ac:inkMkLst>
        </pc:inkChg>
        <pc:inkChg chg="add reco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7" creationId="{3335D7FA-6FE2-EF49-C8A0-155371700BCE}"/>
          </ac:inkMkLst>
        </pc:inkChg>
        <pc:inkChg chg="add reco">
          <ac:chgData name="Fuentes-Cabrera, Miguel" userId="1bb9fb8f-7ff7-4823-9c46-dbbc0dc47453" providerId="ADAL" clId="{143BC768-A480-9A4E-BA71-9B7051064A7C}" dt="2025-09-08T04:17:32.678" v="615"/>
          <ac:inkMkLst>
            <pc:docMk/>
            <pc:sldMk cId="356945913" sldId="306"/>
            <ac:inkMk id="258" creationId="{79A911F6-0090-B707-24C0-C8B9FF2DD11C}"/>
          </ac:inkMkLst>
        </pc:inkChg>
        <pc:inkChg chg="add del">
          <ac:chgData name="Fuentes-Cabrera, Miguel" userId="1bb9fb8f-7ff7-4823-9c46-dbbc0dc47453" providerId="ADAL" clId="{143BC768-A480-9A4E-BA71-9B7051064A7C}" dt="2025-09-08T04:17:34.462" v="617"/>
          <ac:inkMkLst>
            <pc:docMk/>
            <pc:sldMk cId="356945913" sldId="306"/>
            <ac:inkMk id="259" creationId="{87B92974-5EF1-BDE4-6BAF-672BC1EADA12}"/>
          </ac:inkMkLst>
        </pc:inkChg>
        <pc:inkChg chg="add reco">
          <ac:chgData name="Fuentes-Cabrera, Miguel" userId="1bb9fb8f-7ff7-4823-9c46-dbbc0dc47453" providerId="ADAL" clId="{143BC768-A480-9A4E-BA71-9B7051064A7C}" dt="2025-09-08T04:17:34.462" v="617"/>
          <ac:inkMkLst>
            <pc:docMk/>
            <pc:sldMk cId="356945913" sldId="306"/>
            <ac:inkMk id="260" creationId="{E43A2A07-4E79-1A4F-D515-A0738444F813}"/>
          </ac:inkMkLst>
        </pc:inkChg>
        <pc:inkChg chg="add del">
          <ac:chgData name="Fuentes-Cabrera, Miguel" userId="1bb9fb8f-7ff7-4823-9c46-dbbc0dc47453" providerId="ADAL" clId="{143BC768-A480-9A4E-BA71-9B7051064A7C}" dt="2025-09-08T04:17:36.334" v="622"/>
          <ac:inkMkLst>
            <pc:docMk/>
            <pc:sldMk cId="356945913" sldId="306"/>
            <ac:inkMk id="261" creationId="{5598D3C5-11B8-664B-BBA4-1E306D369AEB}"/>
          </ac:inkMkLst>
        </pc:inkChg>
        <pc:inkChg chg="add del">
          <ac:chgData name="Fuentes-Cabrera, Miguel" userId="1bb9fb8f-7ff7-4823-9c46-dbbc0dc47453" providerId="ADAL" clId="{143BC768-A480-9A4E-BA71-9B7051064A7C}" dt="2025-09-08T04:17:36.334" v="622"/>
          <ac:inkMkLst>
            <pc:docMk/>
            <pc:sldMk cId="356945913" sldId="306"/>
            <ac:inkMk id="262" creationId="{A11E0DBE-75E3-A939-E9BB-33117BD0C836}"/>
          </ac:inkMkLst>
        </pc:inkChg>
        <pc:inkChg chg="add del">
          <ac:chgData name="Fuentes-Cabrera, Miguel" userId="1bb9fb8f-7ff7-4823-9c46-dbbc0dc47453" providerId="ADAL" clId="{143BC768-A480-9A4E-BA71-9B7051064A7C}" dt="2025-09-08T04:17:36.334" v="622"/>
          <ac:inkMkLst>
            <pc:docMk/>
            <pc:sldMk cId="356945913" sldId="306"/>
            <ac:inkMk id="263" creationId="{AEF62FF9-7BA2-8F7A-23E3-848762E2BFA5}"/>
          </ac:inkMkLst>
        </pc:inkChg>
        <pc:inkChg chg="add del">
          <ac:chgData name="Fuentes-Cabrera, Miguel" userId="1bb9fb8f-7ff7-4823-9c46-dbbc0dc47453" providerId="ADAL" clId="{143BC768-A480-9A4E-BA71-9B7051064A7C}" dt="2025-09-08T04:17:36.334" v="622"/>
          <ac:inkMkLst>
            <pc:docMk/>
            <pc:sldMk cId="356945913" sldId="306"/>
            <ac:inkMk id="264" creationId="{4C922372-811F-A32E-C406-B8463FA617CA}"/>
          </ac:inkMkLst>
        </pc:inkChg>
        <pc:inkChg chg="add reco">
          <ac:chgData name="Fuentes-Cabrera, Miguel" userId="1bb9fb8f-7ff7-4823-9c46-dbbc0dc47453" providerId="ADAL" clId="{143BC768-A480-9A4E-BA71-9B7051064A7C}" dt="2025-09-08T04:17:36.334" v="622"/>
          <ac:inkMkLst>
            <pc:docMk/>
            <pc:sldMk cId="356945913" sldId="306"/>
            <ac:inkMk id="265" creationId="{3393AA62-5D62-9530-ABB3-175FF8D376A4}"/>
          </ac:inkMkLst>
        </pc:inkChg>
        <pc:inkChg chg="add">
          <ac:chgData name="Fuentes-Cabrera, Miguel" userId="1bb9fb8f-7ff7-4823-9c46-dbbc0dc47453" providerId="ADAL" clId="{143BC768-A480-9A4E-BA71-9B7051064A7C}" dt="2025-09-08T04:17:37.640" v="623"/>
          <ac:inkMkLst>
            <pc:docMk/>
            <pc:sldMk cId="356945913" sldId="306"/>
            <ac:inkMk id="266" creationId="{66530EDD-45D7-3EEE-9FC8-547C63314BAF}"/>
          </ac:inkMkLst>
        </pc:inkChg>
        <pc:inkChg chg="add">
          <ac:chgData name="Fuentes-Cabrera, Miguel" userId="1bb9fb8f-7ff7-4823-9c46-dbbc0dc47453" providerId="ADAL" clId="{143BC768-A480-9A4E-BA71-9B7051064A7C}" dt="2025-09-08T04:17:39.861" v="624"/>
          <ac:inkMkLst>
            <pc:docMk/>
            <pc:sldMk cId="356945913" sldId="306"/>
            <ac:inkMk id="267" creationId="{F83BB3F1-AC22-2E68-E7D5-9848A646524B}"/>
          </ac:inkMkLst>
        </pc:inkChg>
        <pc:inkChg chg="add">
          <ac:chgData name="Fuentes-Cabrera, Miguel" userId="1bb9fb8f-7ff7-4823-9c46-dbbc0dc47453" providerId="ADAL" clId="{143BC768-A480-9A4E-BA71-9B7051064A7C}" dt="2025-09-08T04:17:39.972" v="625"/>
          <ac:inkMkLst>
            <pc:docMk/>
            <pc:sldMk cId="356945913" sldId="306"/>
            <ac:inkMk id="268" creationId="{9EE4D0ED-3128-35CB-4E69-0403E5E49C41}"/>
          </ac:inkMkLst>
        </pc:inkChg>
        <pc:inkChg chg="add del">
          <ac:chgData name="Fuentes-Cabrera, Miguel" userId="1bb9fb8f-7ff7-4823-9c46-dbbc0dc47453" providerId="ADAL" clId="{143BC768-A480-9A4E-BA71-9B7051064A7C}" dt="2025-09-08T04:17:42.402" v="628"/>
          <ac:inkMkLst>
            <pc:docMk/>
            <pc:sldMk cId="356945913" sldId="306"/>
            <ac:inkMk id="269" creationId="{FEDE20DA-9ECD-160D-F927-00AAA8415D5D}"/>
          </ac:inkMkLst>
        </pc:inkChg>
        <pc:inkChg chg="add del">
          <ac:chgData name="Fuentes-Cabrera, Miguel" userId="1bb9fb8f-7ff7-4823-9c46-dbbc0dc47453" providerId="ADAL" clId="{143BC768-A480-9A4E-BA71-9B7051064A7C}" dt="2025-09-08T04:17:42.402" v="628"/>
          <ac:inkMkLst>
            <pc:docMk/>
            <pc:sldMk cId="356945913" sldId="306"/>
            <ac:inkMk id="270" creationId="{820EE44B-289D-251F-A4D6-2483ADD1D6F4}"/>
          </ac:inkMkLst>
        </pc:inkChg>
        <pc:inkChg chg="add del reco">
          <ac:chgData name="Fuentes-Cabrera, Miguel" userId="1bb9fb8f-7ff7-4823-9c46-dbbc0dc47453" providerId="ADAL" clId="{143BC768-A480-9A4E-BA71-9B7051064A7C}" dt="2025-09-08T04:17:47.310" v="637"/>
          <ac:inkMkLst>
            <pc:docMk/>
            <pc:sldMk cId="356945913" sldId="306"/>
            <ac:inkMk id="271" creationId="{4872D88E-4911-7DDD-DC70-5F22A6B685D9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2" creationId="{8129F978-AD90-C81B-677D-F31855299AAF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3" creationId="{171C908D-9ED3-FA6D-DF37-288DCA41A41A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4" creationId="{2C10161B-A231-6113-796C-D0B8642DB8C4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5" creationId="{704ED40D-AF9D-D081-6EA6-EC8EB693A957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6" creationId="{6B4C5B28-C40F-77EA-4671-017736928C98}"/>
          </ac:inkMkLst>
        </pc:inkChg>
        <pc:inkChg chg="add del">
          <ac:chgData name="Fuentes-Cabrera, Miguel" userId="1bb9fb8f-7ff7-4823-9c46-dbbc0dc47453" providerId="ADAL" clId="{143BC768-A480-9A4E-BA71-9B7051064A7C}" dt="2025-09-08T04:17:45.888" v="635"/>
          <ac:inkMkLst>
            <pc:docMk/>
            <pc:sldMk cId="356945913" sldId="306"/>
            <ac:inkMk id="277" creationId="{2A8A1CAD-75A3-9628-F03F-CBB9B52E20B3}"/>
          </ac:inkMkLst>
        </pc:inkChg>
        <pc:inkChg chg="add del reco">
          <ac:chgData name="Fuentes-Cabrera, Miguel" userId="1bb9fb8f-7ff7-4823-9c46-dbbc0dc47453" providerId="ADAL" clId="{143BC768-A480-9A4E-BA71-9B7051064A7C}" dt="2025-09-08T04:17:47.275" v="636"/>
          <ac:inkMkLst>
            <pc:docMk/>
            <pc:sldMk cId="356945913" sldId="306"/>
            <ac:inkMk id="278" creationId="{4E12F800-8766-D8A8-E7FD-1E433A774916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79" creationId="{B301C294-F054-613E-99F8-4F61981368BA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0" creationId="{364F80B7-2C7B-D769-1D24-1975FE6CAC73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1" creationId="{59E6169E-17E7-7A11-3549-2BDC2025212C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2" creationId="{AD1B384E-23EB-7FA2-2208-F63A659A17A2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3" creationId="{C5FEA687-2BDF-E54B-8435-8DAB538C7D0E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4" creationId="{D6A6C5A1-70B7-BE76-FD11-AF327291B82B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5" creationId="{382C503A-18C7-5CE1-2CD5-3AA825948BDF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6" creationId="{E292DAED-0E24-2293-3035-19145163FCBC}"/>
          </ac:inkMkLst>
        </pc:inkChg>
        <pc:inkChg chg="add del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7" creationId="{CEF72381-2C9D-43B1-B006-FB131FA63717}"/>
          </ac:inkMkLst>
        </pc:inkChg>
        <pc:inkChg chg="add reco">
          <ac:chgData name="Fuentes-Cabrera, Miguel" userId="1bb9fb8f-7ff7-4823-9c46-dbbc0dc47453" providerId="ADAL" clId="{143BC768-A480-9A4E-BA71-9B7051064A7C}" dt="2025-09-08T04:17:52.108" v="647"/>
          <ac:inkMkLst>
            <pc:docMk/>
            <pc:sldMk cId="356945913" sldId="306"/>
            <ac:inkMk id="288" creationId="{967085E1-E26F-51F3-2812-A49FDCA1D791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89" creationId="{9BB2FBB0-0FA6-FF4D-C2A5-AEA6333C68B0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0" creationId="{A26DB08E-E1EC-13F1-9A57-C84FC64788CB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1" creationId="{89131E4F-BEB2-8595-E1DA-2A9BFEB23731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2" creationId="{82A0CA38-1436-2ED2-345F-59DC1B696DFB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3" creationId="{7BB78ED7-1E99-411D-615E-82C9EFE92CA7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4" creationId="{5E0750C8-7FFA-5497-1EA1-94EFE805A47C}"/>
          </ac:inkMkLst>
        </pc:inkChg>
        <pc:inkChg chg="add del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5" creationId="{98863A4A-1092-C791-F14C-05FDC3377F5D}"/>
          </ac:inkMkLst>
        </pc:inkChg>
        <pc:inkChg chg="add reco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6" creationId="{B79BA9A9-C463-1280-9779-C20943125862}"/>
          </ac:inkMkLst>
        </pc:inkChg>
        <pc:inkChg chg="add reco">
          <ac:chgData name="Fuentes-Cabrera, Miguel" userId="1bb9fb8f-7ff7-4823-9c46-dbbc0dc47453" providerId="ADAL" clId="{143BC768-A480-9A4E-BA71-9B7051064A7C}" dt="2025-09-08T04:17:54.937" v="655"/>
          <ac:inkMkLst>
            <pc:docMk/>
            <pc:sldMk cId="356945913" sldId="306"/>
            <ac:inkMk id="297" creationId="{224B1EBB-C4F0-E9A5-2D6B-0C23CD1D1EA8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298" creationId="{B9A65209-4D62-972C-DF16-F7D4EA7814C9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299" creationId="{B452525C-1A6E-B5C7-6BA4-D2EA38722F42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0" creationId="{2195D2CC-09C7-747D-F806-68691FCFBF9F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1" creationId="{0FD0DD54-1167-8CF1-8CA0-92D5960210CD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2" creationId="{29F23BFA-D63D-C95C-A512-257F3DA2B99E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3" creationId="{81E6D4B7-0FB4-0E01-FD56-EFC083636A93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4" creationId="{FE29308C-6C20-6648-DB43-3F78307A199D}"/>
          </ac:inkMkLst>
        </pc:inkChg>
        <pc:inkChg chg="add del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5" creationId="{0EABD7F9-ADFC-2B42-326D-504A5EEB7AB0}"/>
          </ac:inkMkLst>
        </pc:inkChg>
        <pc:inkChg chg="add reco">
          <ac:chgData name="Fuentes-Cabrera, Miguel" userId="1bb9fb8f-7ff7-4823-9c46-dbbc0dc47453" providerId="ADAL" clId="{143BC768-A480-9A4E-BA71-9B7051064A7C}" dt="2025-09-08T04:17:59.412" v="664"/>
          <ac:inkMkLst>
            <pc:docMk/>
            <pc:sldMk cId="356945913" sldId="306"/>
            <ac:inkMk id="306" creationId="{D93F86AF-E4A0-51C9-1DD7-2D3C0643798E}"/>
          </ac:inkMkLst>
        </pc:inkChg>
        <pc:inkChg chg="add">
          <ac:chgData name="Fuentes-Cabrera, Miguel" userId="1bb9fb8f-7ff7-4823-9c46-dbbc0dc47453" providerId="ADAL" clId="{143BC768-A480-9A4E-BA71-9B7051064A7C}" dt="2025-09-08T04:21:45.424" v="666"/>
          <ac:inkMkLst>
            <pc:docMk/>
            <pc:sldMk cId="356945913" sldId="306"/>
            <ac:inkMk id="307" creationId="{4313871A-C5E7-F9B8-6429-4A48E12D9320}"/>
          </ac:inkMkLst>
        </pc:inkChg>
        <pc:inkChg chg="add">
          <ac:chgData name="Fuentes-Cabrera, Miguel" userId="1bb9fb8f-7ff7-4823-9c46-dbbc0dc47453" providerId="ADAL" clId="{143BC768-A480-9A4E-BA71-9B7051064A7C}" dt="2025-09-08T04:21:45.723" v="667"/>
          <ac:inkMkLst>
            <pc:docMk/>
            <pc:sldMk cId="356945913" sldId="306"/>
            <ac:inkMk id="308" creationId="{62A74AEB-AA99-50BA-E659-24F5D3FBA74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4:39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3964 630 8134,'-65'-22'0,"-1"0"0,1 3 0,2 4 131,5 8 1,-5 5 0,3 2 0,-10 0-222,-10 0 0,2 0 1,-2 2-1,-2 5-125,-2 8 1,-6-3 0,-2 3 0,-2 2 126,2 2 1,42-8 0,1 0 0,-1 0-1,0 2 1,-1 1 0,-2 1 21,-1 2 1,-1 2-1,4 1 1,-2 1 0,-4 1-1,-2 0 1,3 0 0,1 2 100,1 1 1,-1 1-1,-4-2 1,0 0 0,-2 5-1,1 0 1,-1 0 0,1 0 73,1-1 0,1 0 1,3 3-1,2 1 1,0-2-1,1 0 0,1 4 1,1 2-19,-3 4 0,2 0 0,3-2 0,1-1 0,2 1 0,1-1 0,2 0 1,2 1-43,-2 2 0,1 0 0,0 0 1,0 0-1,1 1 0,0 0 1,4 1-1,0-1-85,1-4 0,2 1 1,-23 41-1,5 1 1,8 7-106,24-39 1,2-1-1,-20 35 1,13 5-1,7-2-9,5-1 0,5-1 0,7-1 0,2 0 115,6-7 1,4 5-1,12 0 1,7 5 45,13 2 0,2-3 1,12-4-1,2-5 9,3 0 0,-26-39 1,1-2-1,2 5 1,0 0-1,2-1 0,1-1 38,0-2 0,1 0 0,0-1 0,1 0 1,2-1-1,1-1 0,3 2 0,2 0-21,3 3 0,2-2 0,-3-4 0,1-1 1,3 3-1,0-1 0,1 0 0,-1-1-89,2 1 1,1-1-1,3-1 1,1-2-1,1 0 1,2 0-1,-1-1 1,1-1 54,-1-1 1,0-2 0,-2 0-1,1-2 1,-1-2 0,1-2-1,2-1 1,0-3-5,3 0 1,1-1 0,-1-2 0,-1-1 0,0 0-1,1-1 1,-1-2 0,0 0-7,1-1 0,-1 0 1,3-1-1,0-1 0,3-3 1,1 0-1,-1-1 1,1-1 15,-3 0 0,0-3 0,-5-1 0,0-2 0,2-6 0,1-1 0,2-3 0,0-1 45,4-1 0,-1-1 0,-4 0 0,0-1 0,1-1 0,0 0 0,-3-2 0,-1-1 42,-3-2 0,-1-2 0,4-1 0,1-1 0,0 0 1,-1-1-1,-1-1 0,0 0-24,-4-2 1,-1-1 0,0-1 0,-2-1 0,-3-4 0,-1-1 0,1-1-1,1 0-43,2-2 1,-1 0 0,-5 2 0,-2 0 0,0-3 0,-1-1 0,-2 1 0,0 0-25,-2-2 0,-1-2 0,0-5 1,-1-2-1,-5-1 0,-2-1 1,-1 1-1,-2-1 1,-5 3 0,-1 0 1,0 1-1,-1 0 1,-6 1-1,-2-2 0,0-1 1,-2 0 26,-1-2 1,-1 1 0,-6 3-1,-2 0 1,1-1 0,-2 0 0,-4 1-1,-3 0-3,-1-1 0,-1 0 1,-3 2-1,-1 1 1,-2-3-1,-2 0 0,-5 2 1,-3 0-1,-3 2 1,-3-1 0,2 0 0,-3-1 0,-5-1-1,-4 0 1,-1-2 0,-1 0-9,-5-2 0,-2 1 0,2 4 0,-3 1 0,-7-2 0,-1 2 0,0 4 0,-1 1 30,-4 1 0,-1 1 0,-5-4 0,-1 0 0,-6 2 0,-2 1 0,-1-1 0,0 0-127,-1 3 0,-1 0 1,-1 3-1,-1 1 1,-6 1-1,-3 2 1,-4 0-1,-2 2 62,25 12 1,-1 1 0,0 1 0,-30-5 0,-1 5 0,29 10 0,-1 2 0,0 2-1,-1 0 1,-1 2 0,1 2-91,-2 0 0,0 1 1,0 1-1,-5 1 0,-1 0 1,0 2-1,-2 2 1,0 1-1,0 2 0,-2 1 1,-1 0-1,0 2 0,1 1 0,-1 1 1,1 1-1,0 0 0,-1 2 1,1 2-1,-1 1 0,-1 3 1,1 0-1,-3 1 0,-1 1 1,0 1-145,-2 2 1,-1 0-1,0 1 1,4 2-1,1 0 1,-1 2 0,-1 3-1,-1 1 1,1 2-1,0 2 1,0 1 0,-1 1-352,-2 4 0,-1 0 0,1 3 598,22-11 0,0 0 0,0 2 0,-1 0 0,-1 2 0,-1 0 0,0 1 0</inkml:trace>
  <inkml:trace contextRef="#ctx0" brushRef="#br0" timeOffset="1100">7557 2111 8216,'0'-22'195,"-2"0"1,-3 0 332,-2 1 1,-3 1 0,5 3-273,-2 3 1,0 11 0,9 1 0,3 12 60,2 9 1,3 0 0,-3 18-1,8 1-94,4 3 1,-4 5-1,-1 3 1,3 2-227,2-3 1,-4-2-1,-1-2 1,1-3 180,-3-5 0,5-5 0,-7-11 387,2-6 0,-7-6 1,2-18-1,-5-12-418,-2-12 1,0-9-1,3-11 1,2-6-660,2-3 1,7-7 0,-4 12 0,2-3-386,5 3 1,2-2 0,3 11 0,0 8-732,0 10 0,-1 9 1628,1 8 0,0-6 0,0 8 0</inkml:trace>
  <inkml:trace contextRef="#ctx0" brushRef="#br0" timeOffset="1431">7971 2307 8216,'0'21'-42,"0"1"0,0 0 0,0 0 84,0 0 0,2-8 0,6-2 103,6-2 0,-2-3 1,3-9-1,2-6 20,2-6 1,-4-8 0,-1-4 0,3-6-105,2-2 0,1 5 0,-3-7 0,-5 0-165,-2 2 0,-3-5 1,-5 10-1,3 0 62,2-3 1,1 8 0,-8-5 0,-3 7 17,-4 8 1,-5-5-1,-10 6 126,0 1 0,0 3 0,1 11 0,-1 5 74,0 8 0,8 4 0,-1 3 0,1 0 18,1 0 1,-3 7-1,8 2 1,3 3-114,3 5 1,2-1 0,0 1 0,2-3-96,6 3 1,4 2-1,10 0 1,2-4-229,5-8 1,-3-5 0,11-2 0,1-3-402,4-4 1,-6-6 0,0-9 0,3 0-775,2 0 1417,3-9 0,-11-13 0,-1-12 0</inkml:trace>
  <inkml:trace contextRef="#ctx0" brushRef="#br0" timeOffset="1667">8559 2263 8201,'7'-22'-398,"0"1"0,8-1 1,-8 0-1,-2-2 835,-2-5 0,-3 5 0,0-5 1,0 4 49,0 4 1,-3 6-1,-4 3-75,-8 2 1,-4 3-1,-3 7-146,0 0 0,8 10 0,2 4 0,0 8-76,0 7 1,7-2 0,-2 7 0,2-1-122,-3 1 1,6 0-1,-5 5 1,7-3-341,7 3 0,-5-5 0,8 0 0,0-3-230,4-4 1,6-6 0,1-4 0,4-4-119,4-4 0,-5-2 0,7-9 0,-2-5 236,0-8 1,0-7-1,-7-7 1,-2-9 382,-6-11 0,3 3 0,-10-4 0,10-16 0,-5-2 0</inkml:trace>
  <inkml:trace contextRef="#ctx0" brushRef="#br0" timeOffset="1850">8799 1283 8146,'0'-12'863,"2"29"1,3 22-419,2 12 0,3 2 1,-5 10-1,4 7-216,3 5 0,3 7 0,7 13 0,-11-46 0,-1 1-193,1-1 1,0 1 0,9 47 0,-4-13 0,-3-6-2702,-4-13 518,8-9 2147,-14-32 0,6-14 0,-9-22 0</inkml:trace>
  <inkml:trace contextRef="#ctx0" brushRef="#br0" timeOffset="2017">8581 1936 8179,'0'-14'733,"0"-1"-529,0-1 0,2 6 0,5 0 1,8 0-86,4-4 0,13-5 0,4-3 0,8 0-171,6 0 0,6 3 0,9 2 0,1 2-832,-1-1 1,-2 6 883,-5 3 0,5 14 0,-7 5 0</inkml:trace>
  <inkml:trace contextRef="#ctx0" brushRef="#br0" timeOffset="2614">9495 1784 9563,'-9'19'614,"-3"-2"0,-3-2-342,1 2 1,-1 5 0,-7 4 0,0 6-177,1 2 1,6-5 0,3 4-1,0-1-597,0-6 1,7 6-1,-2-3-314,4-2 0,6-13 410,4-7 0,5-7 1,8-7 219,-6-7 1,3-6 0,-7-2 506,2 1 1,2-1-76,8 0 0,-7 10 0,-1 5-44,3 4 1,2 6-1,1 4 1,-3 8-58,-3 4 1,-2 5 0,5 3-1,-5 2 58,-2-3 1,5-1 0,-8-1 245,-2 5 0,-3-5-220,-2 5 1,0-19-283,0-18 1,-7-6 0,0-22-1,2-3-117,2-2 1,6-3-1,2 1 1,4-1 75,3 1 1,5-1-1,10 3 1,4 5-177,3 7 0,10 4 0,9 4 0,3 1 269,4 6 0,3 4 0,2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6:27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1 8188,'15'0'120,"-1"0"4,3 0 1,3 0-1,1 0 1,4 0 21,4 0 1,-3 0-1,11 0 1,1 2 46,3 5 1,3-2-1,2 10 1,2 2-155,3 2 0,-2 10 1,-11 3-1,-4 1-8,-2 6 1,-1-2 0,-7 4 0,0 5-11,-4 0 0,-13 2 0,0 0 0,-4 6 145,-3 1 0,-10 3 0,-4 8 0,-6-1-16,-2 0 1,-2 10 0,-5 3-1,-5-1-123,0-4 1,-7 2-1,5 0 1,-8 0-99,-6 0 0,4-5 1,-5-12-1,5-7 168,2-5 1,8-10 0,0-4-1,-1-6-65,4-6 0,-1-6 1,7 1-1,-2-6-34,2 1 1,11-8-1461,1 6-491,10-6 87,-5-2 1866,10 0 0,0-10 0,0-2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0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44 8400,'10'-12'448,"-10"5"0,-10 21 0,-12 11-183,0 6 1,3 8 0,2 9 0,3 8 110,-3 7 0,0 7 1,0 22-1,5 7-180,6-45 1,2 1 0,0 7 0,1 2 0,2-1 0,2 2 0,-1 3 0,0 2-166,-1 1 1,2 1 0,3-1 0,1 0 0,2 2 0,1-1 0,1-3 0,1-2 6,1-4 0,0 0 0,-3-3 0,-1-2 0,0-3 0,0-1 0,0 0 0,1-1-133,-3-2 0,2-1 0,12 35 1,-7-20-1,3-14-1109,-1-12 1,1-10 0,6-15-1137,1-6 2340,10-16 0,-18-13 0,6-13 0</inkml:trace>
  <inkml:trace contextRef="#ctx0" brushRef="#br0" timeOffset="400">785 218 8100,'0'-21'685,"0"-1"0,0 0 81,0 0 0,-3 13-440,-4 9 1,2 9-1,-7 15 1,0 8-137,0 11 0,7 3 1,-5 15-1,3 2-101,0 0 1,0 7 0,7-17 0,2-2 20,5-7 0,-2-8 1,10-2-1,2-13-86,2-11 0,3-10 0,2-7 1,0-10 411,-2-10 1,4-14 0,-13-10 0,1 1-246,1-4 0,-11 8 1,4-4-1,-6 4-300,-2 2 0,-2 3 0,-3 2 0,-5 5-713,-2 3 1,5 4 0,-8 10-500,-2 3 1,-2 9 236,-3-2 0,8 16 1,2 13 1083,2 12 0,-7 7 0,5 3 0</inkml:trace>
  <inkml:trace contextRef="#ctx0" brushRef="#br0" timeOffset="683">698 1307 9119,'-13'10'1804,"6"4"-1475,5 6 1,2 4 0,2 5 0,3 7-213,2 5 0,8 3 0,-6 2 0,4 2-477,4 3 1,-5 7 0,0-7 0,0-5-734,0-7 0,-5-1 0,5-9 1093,-2-2 0,7-3 0,-5-2 0</inkml:trace>
  <inkml:trace contextRef="#ctx0" brushRef="#br0" timeOffset="984">1090 1 8158,'19'9'251,"-2"6"0,-3 7 231,3 7 0,3 7 0,4 17 1,2 12-183,3 13 1,-9-32 0,-1 2 0,-2 4 0,0 0-1,1 5 1,0 0-191,2 4 0,-3 1 0,-7 1 0,-1 0 0,1-1 0,-1 0 0,-2-5 0,-2-1-90,-1-3 1,-3-2 0,0 3 0,-2-1 0,-8 44 0,-11-5-271,-6-13 0,-6-16 0,6-7 1,-3 0-549,2-1 0,3-14 0,2 1 0,0-9-1860,0-6 2658,10-3 0,-17-2 0,5 0 0</inkml:trace>
  <inkml:trace contextRef="#ctx0" brushRef="#br0" timeOffset="1317">2004 937 8101,'0'-22'3427,"0"0"-3882,0 10 0,3 3 455,4 9 0,5 0 0,10 0 0</inkml:trace>
  <inkml:trace contextRef="#ctx0" brushRef="#br0" timeOffset="1450">2004 1264 8101,'-22'21'591,"1"1"0,-4 0 0,-4 2-900,-7 5 0,2-5 1,-2 8-1,0-3 538,2 0 1,-5 0 0,8-7 0,-1-1-230,1 1 0,2 0 0,7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06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350 153 8222,'0'-22'185,"0"0"0,0 1 26,0-1 1,-2 10 0,-6 4 0,-6 6-47,-5 2 1,-1 2-1,1 6 1,2 9 63,0 9 0,-10 10 0,8 15 1,-8 7-96,1 5 1,2 12 0,2 8 0,0 8-50,11-41 0,0 2 1,3 9-1,2 2 0,-1 3 1,2 3-1,-1 4 1,2 2 20,1 5 0,1 2 0,1-2 0,0-1 0,0 2 0,2-2 0,-1-3 0,0-2 169,-1-4 1,2-2-1,2-8 1,3-4 0,9 31-1,4-14-77,3-13 0,7-9 0,2-15 1,3-9-411,5-10 0,2-7 0,5-13 1,3-4-1523,1-7 0,1-16 1734,-7-6 0,-1-5 0,1-3 0,-1 1 0</inkml:trace>
  <inkml:trace contextRef="#ctx0" brushRef="#br0" timeOffset="284">982 175 8105,'0'21'206,"0"1"1,0 0 0,0 2 467,0 5 1,0 5 0,0 12 0,0 2-245,0 3 1,0 0-1,0-5 1,2 2-481,5 3 0,-2-2 1,7-11-1,0-4-502,0-2 0,-4-11 1,4-6 551,-3 2 0,8 2 0,-5 3 0</inkml:trace>
  <inkml:trace contextRef="#ctx0" brushRef="#br0" timeOffset="666">851 1285 9282,'-22'0'1094,"10"0"1,5-7-1,16-3-755,13-2 0,2 5 1,10-5-1,0 0-268,0 0 1,2 7-1,5-2 1,-4 4-95,-8 3 1,-5 0 0,-2 3-1,-3 4-205,-4 7 1,2 13-1,-10 4 1,-5 3-118,-7 5 1,-7 9-1,-9 3 1,-1-2 210,0-3 1,-7-3 0,0 1 0,2-3 225,3-5 0,10-4 59,-1-11 1,13-9 0,2-9-28,12-15 0,10-3 1,4-16-1,6 2-145,2 0 1,-5 0-1,4 7 1,1 0-703,0 0 0,0 1 1,5-1 722,-3 0 0,-9-9 0,4-3 0</inkml:trace>
  <inkml:trace contextRef="#ctx0" brushRef="#br0" timeOffset="951">1461 0 8109,'14'22'622,"1"0"0,-1 2-62,-2 5 1,8 7 0,-3 18 0,7 11-160,5 12 0,-10-30 0,1 1 0,-3 3 0,-1 2 0,2 3 0,-2 2-8,-1 3 1,-1 1-1,1 5 1,-1 1 0,-1 1-1,-1 0 1,-3-1 0,-1 0-278,-2-1 0,0-1 0,-3-1 0,-2 1 0,-3-2 0,-3 0 0,-2-2 0,-3-1-324,-2-2 1,-2-2 0,-13 38 0,-9-11 0,-1-9-739,4-12 1,-4-9 0,13-18 0,5-9-217,-1-11 1,8-8 0,0-16-140,2-6 0,3-5 1301,7-3 0,10-10 0,2-2 0</inkml:trace>
  <inkml:trace contextRef="#ctx0" brushRef="#br0" timeOffset="1201">2354 1024 8488,'0'-22'113,"0"0"1,0 8-392,0-1 1384,0 10-1106,0-4 0,9 28 0,3 5 0</inkml:trace>
  <inkml:trace contextRef="#ctx0" brushRef="#br0" timeOffset="1334">2288 1525 8069,'-10'48'0,"-6"-4"554,-11-3 0,-7-2 1,-9-1-1,-1-4 149,0-2 1,8-3 0,2-8 0,0-1-34,0-6 0,8 3-900,-3-10 230,14 1 0,6-18 0,9-2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12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53 175 8291,'12'-2'527,"-4"-6"1,1 4 0,1-11-1,2-2-195,5-2 0,2-1 0,3 4 1,2 1-124,5-2 1,-2 5 0,7 0 0,-3 2-106,-4 5 0,0 3 1,-1 2-174,3 0 0,-2 12 0,-13 7 0,-6 10-315,-6 5 1,-4 3 0,-6 9-1,-6 2 35,-6 3 0,-9 2 0,-2-5 1,-3 3 175,-5-2 0,-2 1 0,-2-4 0,2-7 71,4-5 0,-1-7 1,9-11 993,2-1-522,3-10 1,14 2-1,12-12-364,18-2 0,2-3 1,9 5-1,-2-2-345,0 2 0,7 1 0,-4-1 0,-1-5-636,1-2 0,4 7 975,-7-2 0,0-5 0,-7 0 0</inkml:trace>
  <inkml:trace contextRef="#ctx0" brushRef="#br0" timeOffset="184">227 436 8170,'0'-14'14,"-2"2"0,-3 0 409,-2 0 0,0 4-10,7-6 1,0 7-1,2-6-240,5 4 1,-2 2 0,10 7 0,2 0-264,2 0 0,5 2 0,3 3 1,2 4-2120,-2 4 2209,6 1 0,1 8 0,10 0 0</inkml:trace>
  <inkml:trace contextRef="#ctx0" brushRef="#br0" timeOffset="400">750 654 8149,'22'0'611,"0"-7"1,-1 0-248,1 2 1,-5 2 0,3 3 0,4 0-411,0 0 0,3-2 0,-1-3 0,6-2-442,1 2 1,-3-5 487,6 3 0,-10-10 0,6 5 0</inkml:trace>
  <inkml:trace contextRef="#ctx0" brushRef="#br0" timeOffset="516">1186 458 8149,'-22'0'281,"-2"0"1,-3 0-43,-2 0 1,-10 0 0,3 0-1,-5 0-20,-3 0 0,-4 3 0,2 1 0,5 4-219,0-3 0,9 7 0,1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15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176 632 8064,'19'-37'0,"-2"1"-71,-2-3 1,-11-2-1,6-2 1,-3 1 228,1 6 1,1-5 0,-4 7 0,2 0 427,-2 5 1,-2 5-223,-3 2 1,-3 10 0,-2 7-1,-4 13 12,-3 13 0,-3 13 0,-7 17 0,1 7 191,-1 5 0,-7 12 0,0 7 0,2 10-265,14-42 1,2 2 0,1 4 0,1 2 0,0 2 0,1 1 0,1 2 0,2 2-135,-1 4 1,2 2 0,0 8 0,1 2 0,2 3 0,2 1-1,-1 0 1,2 0-166,1-6 1,1-1-1,2-9 1,3-3-1,3-9 1,2-2-1,1-5 1,2-1-390,17 38 0,-5-31 0,5-10 0,0-15-783,-1-12 0,1-11 0,5-3 0,-5-10-2620,-3-10 3789,-2-4 0,-7-3 0,0 0 0</inkml:trace>
  <inkml:trace contextRef="#ctx0" brushRef="#br0" timeOffset="551">764 479 8057,'0'-14'763,"0"-1"0,0 1 0,2-8-457,5 0 1,6 0 0,11 1 0,2-1-245,3 0 0,3 3 1,-6 4-1,4 8-104,-4 4 0,-2 3 0,-2 0 0,-3 3-112,-4 4 1,-5 5-1,-10 12 1,0 5 27,0 8 1,-8-3-1,-4 2 1,-5 0 80,-7-2 0,-2 5 0,4-10 0,0-3 16,0-1 1,8-6-1,2-2-210,2-3 0,5-9 264,12 3 1,5-6-1,10-2 1,0 2 187,0 6 0,0-6 1,-1 8-1,1-3 137,0 0 1,0 10-1,-3-2 1,-4 4 77,-8 3 1,-5 0 0,-4-1 0,-5-1-158,-8-6 1,-7 3 0,-4-7-1,-6 0-558,-2-1 0,0-2 0,-4-7 0,4-2-363,2-5 1,-4-5 0,7-8 0,2 3-1024,3 3 0,12-1 1673,5-6 0,-5 8 0,0 4 0</inkml:trace>
  <inkml:trace contextRef="#ctx0" brushRef="#br0" timeOffset="866">851 1416 7751,'19'9'1171,"-4"6"-321,-8 4 0,-5 5 0,-2 5 0,3 8-342,4 4 0,-4 10 0,4-1 0,-2 1-647,2 2 1,-5-9-1,6 2 1,-4-7-1132,4-1 0,-6-6 1270,5-3 0,5-5 0,1-2 0</inkml:trace>
  <inkml:trace contextRef="#ctx0" brushRef="#br0" timeOffset="1135">1504 0 8377,'12'22'363,"8"0"1,-6 4 0,6 8 325,1 10 1,1 16 0,2 8 0,3 17-158,-13-37 1,1 3 0,0 6 0,-1 2 0,-3 2 0,0 1 0,-1 1 0,-1 0-86,-1-1 0,-1 0 1,-1 3-1,-3 0 1,-4-1-1,-3 0 1,-1 4-1,-4 0-469,-4 0 1,-3-1 0,-6-3 0,-2-2 0,-2-2 0,-1-1 0,-1-2 0,0 0-187,-1-3 0,-2-2 0,-4-5 0,-1-2 0,0-1 0,0-1 0,2-5 1,0-1-1521,-26 31 0,6-15 1,11-9 1727,-1-13 0,5-2 0,6-2 0,4-1 0,0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18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371 131 10653,'-22'0'1037,"3"17"1,2 7 0,3 7-784,-3 8 1,-3 2 0,-2 5 0,1 5-526,-1 7 1,0 5 0,0 0-1,1-3-184,-1-1 0,2-13 0,6-3 0,4-11-2868,1-8 2559,6-12 0,-7-12 1,10-17 763,0-10 0,-9-7 0,-3-9 0</inkml:trace>
  <inkml:trace contextRef="#ctx0" brushRef="#br0" timeOffset="201">1 305 8137,'0'-43'-184,"0"-1"0,0 10 0,0 5 0,0 5-15,0 2 1,0 8 0,2 1 878,6 4 1,1 4-1,8 12 1,-2 8-53,2 4 0,2 5 0,3 5 1,0 8-117,-1 4 0,8-3 0,3 1 0,-1 2-149,1-2 1,-1-3-1,-2 3 1,8-5-412,4-3 1,-7 6 0,-3-8 0,-2-3-826,0-1 1,3-11 0,-6-2-2416,3-2 3288,0-3 0,-7 3 0,0 2 0</inkml:trace>
  <inkml:trace contextRef="#ctx0" brushRef="#br0" timeOffset="1032">1155 436 11961,'22'0'639,"2"0"1,3 0-684,2 0 0,0 0 0,-5 0 1,3 0-1031,2 0 0,0-3 0,-8-2 1074,1-2 0,10-10 0,1 5 0</inkml:trace>
  <inkml:trace contextRef="#ctx0" brushRef="#br0" timeOffset="1234">1395 44 8070,'-3'22'109,"-4"-1"0,5 1 1,-6 2 235,6 5 1,2-4 0,0 4 0,0-3 50,0 3 0,0-2 1,0 9-1,2 3-273,6 2 0,-4-5 1,8 1-1,1 1-460,-1 3 1,0-7-1,5-2 1,-5-3-583,-3 0 1,6-7 0,-5-10 918,2-3 0,2-1 0,8-8 0</inkml:trace>
  <inkml:trace contextRef="#ctx0" brushRef="#br0" timeOffset="1617">1699 196 7273,'0'-22'2390,"3"10"1,4 5-2016,8 5 1,4 11 0,5 3-147,5 1 0,-5 3 0,8-8 0,-3-3-313,0-3 0,7 5 1,-4 1-1,-1-4-696,1-1 1,4-3 0,-7-3-1,-2-1-77,-3-4 1,-2-9 0,-1 3 233,1-6 1,-3-1 649,-4-1 532,-5 10 1,-13 12 0,-2 14 0,-4 8 133,-3 7 1,7-2 0,-5 9-1,3 3-387,0 2 1,-1 2-1,8 3 1,0 3-361,0 2 1,0 2 0,0-5 0,0 3-560,0-3 0,8-2 0,-1-4 0,-2-6 613,-3-7 0,8-5 0,2-2 0</inkml:trace>
  <inkml:trace contextRef="#ctx0" brushRef="#br0" timeOffset="1884">2701 414 8064,'22'-2'-1781,"0"-3"2419,0-3 0,-1 1 0,1 5 0,0-3-89,0-2 1,-1-1 0,4 6 0,1-3-471,3-2 0,8-8 0,-6 8 0,0 0-416,1-3 0,-3 5 1,-7-7-1,-1 3 337,1 4 0,0-17 0,0-2 0</inkml:trace>
  <inkml:trace contextRef="#ctx0" brushRef="#br0" timeOffset="2051">2984 0 8064,'0'22'-891,"0"0"0,0 0 1341,0-1 0,-7 1 0,0 0 0,2 2-99,3 5 1,2-5-1,0 8 1,0-3-106,0 0 0,0 10 0,0-3 0,0 3-352,0-3 1,7 5 0,0-5 0,0 3 105,3-3 0,2 5 0,10-7 0</inkml:trace>
  <inkml:trace contextRef="#ctx0" brushRef="#br0" timeOffset="2485">3420 87 8115,'22'0'-844,"-8"0"1,1 0 1192,2 0 0,-5-2 0,2-5 697,3-8 1,2 5 0,3 3-499,0 5 1,-7-5 0,-1-1-277,3 3 0,0 5 0,0 8-195,-3 6 1,-9 6 0,2 1 0,-4 1-55,-3 0 1,-3 9 0,-4 6 0,-5 4 14,0 2 1,-7-6 0,4-1-1,-4 3-6,-3 2 0,3-7 1,4-5-1,5-5-39,1-2 0,6-8-23,-4 1 0,7-3 0,7 2 0,8-6-200,4-6 0,3-2 0,0 0 0,0 0-535,-1 0 1,1 0 0,0 0 764,0 0 0,-1-10 0,1-2 0</inkml:trace>
  <inkml:trace contextRef="#ctx0" brushRef="#br0" timeOffset="2685">3529 392 8482,'-22'0'1180,"10"-2"-621,5-5 0,4 2-385,3-10 0,3 8 1,4-5-1,10 2-1114,9 5 1,1 3 0,9 2 939,3 0 0,2-10 0,3-2 0</inkml:trace>
  <inkml:trace contextRef="#ctx0" brushRef="#br0" timeOffset="2918">4182 458 7973,'22'0'1272,"0"7"1,-1 0-1059,1-2 1,0-3-1,0-2 1,-1 0-243,1 0 0,10 0 1,4 0-1,5-2 386,3-5-358,-1 4 0,1-16 0,-1 7 0</inkml:trace>
  <inkml:trace contextRef="#ctx0" brushRef="#br0" timeOffset="3017">4661 283 7973,'-22'3'93,"1"2"1,-1 2 204,0-2 0,-2-3 0,-3-2 1,-4 0-396,-3 0 0,0 0 97,-2 0 0,-15 10 0,5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2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1 501 7922,'22'-12'-88,"-1"0"1,1 7-1,2-2 48,5 2 1,-2-5 0,7 3 0,0 0 136,0-3 1,2 5 0,5-7-98,-5 2 0,5-7 0,-7 5 0</inkml:trace>
  <inkml:trace contextRef="#ctx0" brushRef="#br0" timeOffset="183">262 0 7946,'0'29'253,"-2"2"0,-3 3 132,-2 5 0,-8 5 0,8 6 0,2 6-207,3 0 1,2 9-1,0-4 1,0 6-137,0 3 0,0-7 1,0 10-1,0-3-42,0 3 0,-10-6 0,-2 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24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260 197 8085,'-22'29'21,"0"0"1,1 10-1,-1-3 1,0 7 228,0 8 1,1 5 0,-1 12 0,0 7 50,0 12 0,8 2 0,7-38 0,2 0 0,-1 2 0,2 0-43,1 4 0,1 0 0,1 4 0,2 2 1,2 4-1,1 1 0,3 0 0,1 0 1,1-4 0,1 0 0,1-4 0,0-2 0,0-6 0,0-2 1,13 44-273,5-4 1,-2-22 0,7-13 0,-3-14-600,-4-12 0,6-14 0,1-8 0,3-9-2054,-1-13 2666,-9-9 0,23-29 0,-4-3 0</inkml:trace>
  <inkml:trace contextRef="#ctx0" brushRef="#br0" timeOffset="216">870 415 8997,'0'21'0,"0"4"463,0 4 0,0 0 0,0 12 1,0 7-27,0 5 0,0 8 0,0 7 0,0-1-462,0-4 0,0-5 1,2 3-1,3-5-993,2-3 0,8-2 1018,-8-8 0,10 10 0,-5 3 0</inkml:trace>
  <inkml:trace contextRef="#ctx0" brushRef="#br0" timeOffset="567">848 1678 7998,'22'0'105,"-8"-8"1,-2-1 0,0-1 225,1 0 0,1-4 0,8 4 1,2 0-2,5 1 1,-5-6-1,5 8 1,-2 2-41,2 3 1,-5 2-1,5 0-223,-5 0 0,-4 9 0,-6 6 0,-6 4-114,-6 3 0,-4 2 1,-6 3-1,-6 4 57,-6 3 1,-1-5-1,-1 5 1,0 0 137,0 0 0,0-5 1,1 7-1,-1 0 98,0-2 0,8-2 0,2-10 0,2-1 66,5 1 0,3-7-430,2-1 1,2-9 0,5 2 0,10-4-261,10-3 1,-1-12 0,11-8 0,-1-9-246,-2-5 1,7-2 622,-5-8 0,5-9 0,3-2 0</inkml:trace>
  <inkml:trace contextRef="#ctx0" brushRef="#br0" timeOffset="816">1675 1 7070,'15'22'-2,"-1"-1"0,-6 11 0,9 7 0,4 9 709,6 10 0,5 17 0,-3 12 0,-13-38 0,1 1-238,1 3 1,-2 1 0,1 4 0,-2 2 0,-4 2 0,0 0 0,-1 3 0,-1 0-323,-1 4 0,-2 0 0,0-1 0,-2 0 0,-4 3 0,-2 1 0,-1-1 0,-2 0-159,-1 1 1,-2-1 0,-2-5 0,-2-1 0,-1 1 0,-3-2 0,-1-2 0,-2-3-455,-1-5 1,-1-4 0,-16 35-1,3-15 1,1-9-1893,-1-10 2358,7-15 0,-2-7 0,15-15 0,4-4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22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978 371 8093,'-7'-22'187,"0"0"0,-10 3 0,2 4-94,-4 8 0,-3 4 0,0 6 0,1 4 42,-1 8 1,0 11-1,0 6 1,3 2 193,4 4 1,6-4-1,9 3 1,0 1-140,0 3 1,0-7-1,2-5 1,5-7 103,8-7 1,12-6 0,4-9 0,3-2 58,5-5 1,2-8 0,2-14 0,-2-7-151,-4-5 0,-6-3 0,-9 3 0,0 2-200,-1 3 1,-8 2 0,-6-2 0,-7 7-286,-7 4 0,-8 6 1,-12 5-1,-2 6-376,3 6 0,-6 2 1,3 0-1,3 2-286,1 6 0,-1-4 0,2 13 944,4 8 0,3 6 0,-4 13 0</inkml:trace>
  <inkml:trace contextRef="#ctx0" brushRef="#br0" timeOffset="219">1000 1372 8496,'-7'22'-18,"0"0"0,-8 2 0,8 5 1,2 5-71,2 0 1,-4 14 0,0-4 0,2 2 738,3 0 0,2 5 0,2 2 1,5 0-2550,8 0 1898,4-2 0,3-7 0,0-1 0</inkml:trace>
  <inkml:trace contextRef="#ctx0" brushRef="#br0" timeOffset="552">2350 850 9283,'10'14'1493,"4"-2"-1431,6-2 1,4-3-1,3-7 1,4-2-980,3-5 1,0-3 916,2-5 0,5-14 0,-7 5 0</inkml:trace>
  <inkml:trace contextRef="#ctx0" brushRef="#br0" timeOffset="735">2524 479 8098,'0'34'-559,"3"0"1,2-5 0,2 8 1176,-2 4 1,-3 5 0,1 2 0,1 5-130,4 3 0,6 2 0,-4 7 0,0-2-731,-1-5 1,-1 5 0,-8-5 0,0 3 241,0-3 0,-10-5 0,-2-9 0</inkml:trace>
  <inkml:trace contextRef="#ctx0" brushRef="#br0" timeOffset="1152">303 153 8303,'-31'31'-5,"7"3"0,-8 12 0,3 5 218,0 7 1,-7 7-1,7 8 1,2 7 58,3 4 1,9 13-1,9-46 1,0 0 0,1 4-1,1 1-21,0 6 0,3 0 1,1-5-1,2 2 1,3 6-1,2 0 0,4 1 1,2-1-137,2 3 1,2 0 0,1-1 0,3 1 0,2 2 0,2 0 0,1-2 0,1-3-274,1-3 1,0-3-1,-3-5 1,1-4-1,2-3 1,2-2-1,-1-3 1,2-1-273,32 31 1,-7-26-1,-3-14 1,-2-15-895,0-8 0,2-14 1324,-2-16 0,-5-4 0,5-11 0,-6-3 0,-1-2 0</inkml:trace>
  <inkml:trace contextRef="#ctx0" brushRef="#br0" timeOffset="1402">1588 0 9642,'10'22'-228,"4"0"1,6 12 0,4 12-1,5 19 578,7 20 0,-16-34 0,-1 2 0,0 5 0,1 2 0,-2 1 0,0-1-7,2 3 1,-1 0-1,-3 6 1,-1 0-1,-1 2 0,-1 1 1,-4-1-1,-1 1-360,-4-3 1,-1 0-1,-1-3 1,-2 1-1,-1-2 1,-3 0-1,-1 2 1,-2-1-56,-2 4 1,-4-2 0,-3-6 0,-1-3-1,1 0 1,0-2 0,1-6 0,-1-2-1320,-16 40 0,3-4 1391,7-5 0,-2-3 0,0-9 0,2-3 0,5-4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27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88 7379,'-22'15'0,"1"-1"-126,-1 3 1,0 12 0,-2 7-1,-3 8 722,-2 7 1,-7 14 0,7 20 0,14-37 0,1 3-186,-2 6 1,0 2 0,4 7 0,0 1 0,-2 3 0,2 1 0,2 1 0,3 1-139,2 4 0,2 1 1,2-2-1,0 0 1,1 4-1,2 0 0,2-5 1,2 0-11,4-5 0,2-2 0,-1-7 0,2-4 0,23 33 0,3-13-527,2-12 0,10-16 1,0-6-1,-3-14-438,-2-12 0,-10 0 0,1-9 0,1-4 702,4-1 0,-6-10 0,0-1 0,0 1 0</inkml:trace>
  <inkml:trace contextRef="#ctx0" brushRef="#br0" timeOffset="547">567 720 8078,'-7'-34'0,"0"5"202,2 4 0,2 4 0,3-3 1,3-3 105,4-2 0,8-7 1,11 7-1,6 2-37,2 3 1,-5 2 0,4 3 0,1 4-88,0 8 1,-7 4-1,4 8 1,-4 7-160,-5 10 0,4 12 0,-14-3 0,0 3-257,-4 5 1,-6 7-1,-2 0 1,0-5-45,0 0 0,-10-2 1,-2 0-1,-2-3 58,-1 3 1,1-8 0,-8-2-1,0-5 18,0-2 0,1 0 221,-1 0 0,12-10 169,10-5 0,10-5 0,12-2 0,2 0 175,5 0 0,-5 0 0,8 3 0,-3 4-38,0 8 1,0 2 0,-8 0 0,1-1 38,0 9 0,-10-4 0,-5 8 1,-4-4-42,-3-4 1,-10 8 0,-7 1-1,-9-4-679,-11-2 1,3-2 0,-2 0-1,0 0-464,2-1 0,-5-6 1,10-3-1,3-2-649,1-5 0,4-3 1467,-1-2 0,0 0 0,0 0 0</inkml:trace>
  <inkml:trace contextRef="#ctx0" brushRef="#br0" timeOffset="748">937 1569 8078,'20'2'155,"-6"6"0,3 4 1,-10 9-1,1 1 424,1 0 0,-6 0 0,4 2 1,-5 5-23,-2 7 0,0 3 0,0 0 1,0-3-790,0 3 0,0-1 0,3 1 0,2-3 232,2 3 0,0-7 0,-7-1 0</inkml:trace>
  <inkml:trace contextRef="#ctx0" brushRef="#br0" timeOffset="1100">1373 1 8076,'12'22'104,"5"0"1,-7 2 0,2 5 340,5 7 0,4 15 0,6 9 0,4 13-144,3 14 0,-16-39 0,1 1 0,2 5 0,1 1 0,0 0 0,0 1 0,0 2 1,-1 0-1,-3 4 1,-2 2-1,-1 2 1,-3 1-1,-3-3 1,-1 0-165,-4 0 1,-1 1 0,-1-2 0,-2 2 0,-1 1-1,-2 1 1,-2 0 0,-3 1-103,-1 2 1,-3-2 0,-5-2 0,-3-1 0,2-3-1,0-1 1,-1 1 0,-1 0-151,2-2 0,0 1 0,-3 4 1,1 0-1,3-5 0,0-1 1,-1-3-1,0-1-516,-1 0 1,2-1 0,-10 40-1,-2-9 1,5-20-3102,2-19 3732,10-21 0,-5-8 0,10-10 0,-1 0 0</inkml:trace>
  <inkml:trace contextRef="#ctx0" brushRef="#br0" timeOffset="1550">2396 1917 7926,'0'-21'806,"0"6"1,0 0 508,0-1 0,3 6-743,4 3 0,8 4 0,14 3 0,7 0-876,5 0 1,5 3-1,5 1 1,4 4-612,1-3 1,7-3 0,-7-2 914,-1 0 0,-1 0 0,-11 0 0</inkml:trace>
  <inkml:trace contextRef="#ctx0" brushRef="#br0" timeOffset="1665">2941 1721 7926,'-46'-2'589,"-3"-3"1,-1-2-61,1 2 0,-4 3 1,0 2-1,-3 0-279,-4 0 1,-1-8 0,1 1 0,4 2-1543,3 3 1292,2-8 0,7-2 0,1-10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30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8291,'8'-14'0,"1"1"-243,4 4 1,-9-8 0,6 5 176,0 0 293,-8 2 0,8 12-35,-10 6 1,-7 4 0,-1 10 0,1 2 45,-3 5 0,6-3 0,-9 8 0,4 0-87,4 0 0,2-7 0,3 2 0,0-5-25,0-2 0,0-1 0,0 1 0,0 0-74,0 0 0,10-10 0,5-2 0,4-3-215,3 0 1,0 0 0,-1-7 0,4-2-98,4-5 0,-5 2 0,5-10 260,-5-2 0,7-12 0,3-5 0</inkml:trace>
  <inkml:trace contextRef="#ctx0" brushRef="#br0" timeOffset="183">327 45 8258,'-10'21'-441,"6"8"0,-11 3 1,1 2 634,1 4 1,-3 4-1,6 1 1,0 1 509,0-1 0,3 10 0,5 3 1,-3 2-440,-2 0 0,-1 0 0,8 8 1,0-1-549,0 0 0,0-9 1,0-5 282,0-5 0,0-12 0,0-3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6:27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56 8940,'0'-14'1342,"0"-1"0,0 8 51,0-8-946,0 10 0,0 5 1,-2 15-220,-6 4 0,4 3 0,-9 2 0,1 3-183,0 2 1,5 2 0,-8-4 0,1 2-28,2-2 1,-5-3-1,10-2-77,2-1 1,2-6 75,3-1 0,3-11 0,4-3 260,8-12 1,4 2 0,3 0-141,-1 1 1,1 6 0,0-4 0,0 5-87,0 2 1,-1 0-1,1 0 1,0 0-398,0 0 1,-1 0-1,1 2 1,0 3-523,0 2 1,-8 0 867,1-7 0,9 0 0,10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36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938 1851 8044,'0'15'141,"0"-1"1,0 3 184,0 3 1,-3 4 0,-1 5 0,-4 7 127,4 5 0,-1 5 1,0 3-1,-2 2-254,2-3 1,2 5 0,6-2 0,2 0-262,2 2 0,7-14 0,-4 4 0,0-4 61,-1-5 0,8 7 0,-5-7 0</inkml:trace>
  <inkml:trace contextRef="#ctx0" brushRef="#br0" timeOffset="484">546 1895 8055,'19'-15'44,"-4"1"0,2 7 366,-10-8 1,0 13-153,-7 2 0,0 9 0,0 13 0,0 0-1,0 0 1,0 7-1,0 0 1,-2-3-100,-5-1 0,4-4 1,-4 4-1,4 1-57,3 3 0,3 0 0,2-7 0,4 0-6,4 0 0,-6-1 0,7-1 0,3-3-23,3-3 0,1-7 0,1 6 0,0-4 24,0-4 1,-1-2-1,1-3 1,0 0-299,0 0 1,0-10 0,-1-5 0,1-2-1037,0 3 0,-8-5 1238,1 4 0,-10-4 0,4-3 0</inkml:trace>
  <inkml:trace contextRef="#ctx0" brushRef="#br0" timeOffset="1030">350 131 8100,'-22'-22'12,"8"3"1,-1 4 71,-2 8 0,-2 5 1,-3 7-1,0 9 104,0 15 0,1 12 1,-1 10-1,0 10 188,0 9 0,-2 7 0,0 15 1,11-42-1,2 2-101,0 5 0,2 2 0,5 8 0,1 1 0,-1 5 0,1 2 0,1 3 0,2 1-195,-1 4 1,2 1 0,2 8 0,3 0 0,2 0 0,1 0 0,3-3-1,3-1-96,2-1 0,2 0 0,1-7 0,1 0 0,1-2 0,0-2 0,-1-4 1,1-3-208,0-6 1,0 0-1,-1-2 1,1-1 0,-1-13-1,0-3 1,17 44-404,-1-6 1,-4-17 0,6-7-1,-5-19-264,-3-12 1,8-15 0,-5-10 889,0-14 0,7-12 0,-5-20 0,5 1 0</inkml:trace>
  <inkml:trace contextRef="#ctx0" brushRef="#br0" timeOffset="1263">1417 0 8098,'12'10'-11,"5"12"1,-7 19 0,2 15 336,5 16 1,-9-23 0,1 4 0,-1 5 0,1 2 0,-2 7 0,0 2-28,1 6 1,1 2 0,1 7-1,-1 2 1,2 5 0,0 2-1,-1-1 1,0 0-435,-3 0 1,0-1 0,-1-3-1,-2-1 1,-4-5 0,0 0-1,-1-1 1,-1 0 138,-1-2 0,-1 0 0,-2 0 1,-2-1-1,-6-4 0,-4-3 0,-1-7 1,-3-2-251,-1-7 1,-2-1 0,-6-2 0,-1 0 0,1-4-1,-1-2 1,-3 0 0,0-2-405,0-3 1,-1 0-1,-29 31 650,7-13 0,5-6 0,9-14 0,1-10 0,-1-10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39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262 741 6820,'-15'20'579,"1"-6"1,6-4 1503,-6-10-1394,-1 0 1,3-3-475,5-4 0,4 2 0,6-7 0,4 0-80,8 0 0,-3 7 1,2-5-1,3 3-117,3 0 0,-6 0 0,1 7-144,2 0 0,-5 0 55,2 0 1,-9 9-1,2 6 1,-4 4-259,-3 3 0,0 2 1,-3 3-1,-4 4 145,-8 3 0,-1-5 0,-1 5 1,2-2 452,-2-6 0,-2-2 0,-3-2-8,0 0 0,8-3 1,2-2 356,2-2 1,3-8-365,7 7 0,9-9 1,6 3-1,4-6-294,3-2 0,2 7 1,3 0-1,2-2-427,-3-2 0,6-6 0,-3-2 0,-2-4-603,-3-3 1,0-3-1,3-9 1070,2-5 0,0-5 0,-8-9 0</inkml:trace>
  <inkml:trace contextRef="#ctx0" brushRef="#br0" timeOffset="352">392 1 8050,'-34'22'79,"-4"-3"1,9-2 0,0-3 149,-3 3 1,8 12-1,-8 8 1,3 6 47,0 8 0,0 0 0,8 12 0,-1 7 146,0 5 0,10-2 0,5 6 0,4 1-36,3-2 0,10 9 0,7-3 0,10 6-216,9-5 0,5-10 0,5-17 0,2-10 46,3-9 0,7-17 0,-5-15 1,1-7 135,-1-7 0,0-18 0,-5-18 0,3-13 74,-2-7 0,-11-4 1,-4-4-1,-2-4-275,-6-2 1,-11 7 0,-8-3 0,-4 5-395,-3 3 1,0 0 0,-3-1 0,-4 4-181,-8 3 0,-14 4 1,-9 6-1,-8-1-549,-5 1 1,-10 15 0,6 13 0,-3 11-1979,0 7 2949,9 3 0,-23 30 0,4 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38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306 654 7451,'0'-22'-358,"0"1"0,0-1 1162,0 0 1,0 7 0,0 1-530,0-3 0,0-2 0,0-3 1,0 0 121,0 0 0,0 1 1,0-1 64,0 0 0,0 0 0,0 0 185,0 1-390,0 9 0,0 14 0,2 17 0,3 10-67,2 5 1,3 5 0,-5 9 0,2 3-337,-2-2 0,0-3 1,0-3-1,2 1-499,-2-1 1,4-7 0,-1-2 0,-1-2-1976,3-6 2620,-8 8 0,17-9 0,-7 6 0</inkml:trace>
  <inkml:trace contextRef="#ctx0" brushRef="#br0" timeOffset="358">393 1 8209,'-34'0'57,"5"0"1,-2 0-1,-1 0 1,1 2 258,-1 5 0,1 8 1,4 14-1,-2 10 87,2 9 0,3 8 0,2 12 0,3 7-40,5 12 0,4 9 0,9-42 0,2 1 0,0 1 1,0 0-220,2 2 0,2 0 0,4-2 0,3-1 0,5 3 1,3 0-1,0-4 0,1-1-235,0-5 0,1-2 1,29 27-1,2-32 1,1-17 300,-1-14 0,5-18 1,-7-9-1,0-12 78,2-14 1,-10-3 0,3-15 0,-9-4-85,-6-5 1,-4-3-1,-10 8 1,-5 0-242,-3-1 1,-1 3 0,-8 3 0,-3 4-461,-4 3 0,0 0 0,-13 4 1,-6-1-220,-6 1 1,-4 13 0,-10 9-1,-2 10-2323,-3 10 3039,-10 5 0,6 11 0,-11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42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327 763 9106,'-19'2'124,"2"8"1,5 9-122,2 8 0,-7 11 0,5-4 0,-2 5 100,-1 5 1,8-6 0,-8 16 0,1-4-833,2 1 1,-5 2 728,10-2 0,-20-5 0,3 7 0</inkml:trace>
  <inkml:trace contextRef="#ctx0" brushRef="#br0" timeOffset="218">1 763 8184,'14'14'-93,"1"-2"0,-1 0 226,-2 0 1,8 5 0,-6 10 0,6 2 511,1-2 1,1 7 0,2-1 0,3 4-402,2-1 1,2 0 0,-4 5-1,4-2-777,3-3 0,-7-9 0,2 5 533,-5-1 0,8-7 0,2 8 0</inkml:trace>
  <inkml:trace contextRef="#ctx0" brushRef="#br0" timeOffset="418">632 1046 8184,'0'22'639,"0"-1"0,0-6 1,3-3-124,4-2 0,5-3 0,10-7 1,-1 0-671,1 0 1,2 0 0,6 0-1,3-3-1208,1-4 0,5 2 1362,-10-9 0,10-1 0,-5-6 0</inkml:trace>
  <inkml:trace contextRef="#ctx0" brushRef="#br0" timeOffset="735">1198 872 8160,'8'-15'0,"-1"1"72,-2-3 1,4 4-1,1-1 836,2-3 0,-7 5 1,5 0 105,-1 2 1,3-4-706,10 6 1,0 1-355,0 7 1,-8 7 0,-2 3 0,-2 2-43,-5 5 0,-3 2 0,-2 3 0,0 2-56,0 5 1,-7-2-1,-3 9 1,-2 1-37,-5-3 1,0 4 0,0-6 0,5-1 92,3 1 0,-6-3 0,8-8 0,2 1 33,3 0 0,2-7 0,0-1-140,0 3 0,2-7 1,5-3-1,8-5-323,4-2 0,3 0 1,2-2 515,5-5 0,5-15 0,10-12 0</inkml:trace>
  <inkml:trace contextRef="#ctx0" brushRef="#br0" timeOffset="1101">1699 806 8062,'0'-12'2108,"0"2"0,10 27-2113,4 5 1,6 5-1,2-5-217,-1-1 1,1-6 0,0-3-1,0-2-634,-1-6 1,1-1-1,0-3 81,0 0 0,0-3 0,-1-4 483,1-7 0,-10-6 749,-5-1 179,-4-1 1,-6 12-1,-4 13-75,-7 16 1,2 5 0,-1 12 0,4 3-208,4 2 1,-5 5 0,3 5 0,2 5-277,3-1 1,2 15 0,0-4 0,0-1-398,0-4 0,0-1 319,0-9 0,-10 9 0,-2-4 0</inkml:trace>
  <inkml:trace contextRef="#ctx0" brushRef="#br0" timeOffset="1367">2135 153 8242,'0'41'124,"0"-5"0,0 3 0,0-7 0,0 1 190,0 6 0,0 0 0,0 0 0,0-6 32,0-1 0,0 7 1,0-3-1,0 3-827,0-3 0,0 3 1,0-8 480,0 3 0,0 2 0,0 8 0</inkml:trace>
  <inkml:trace contextRef="#ctx0" brushRef="#br0" timeOffset="1568">1852 109 8973,'9'-12'544,"3"0"0,13 7 0,4-4-479,7-3 1,8 7 0,4-5 0,8 3-511,6 0 445,-1-1 0,14-1 0,-10-3 0</inkml:trace>
  <inkml:trace contextRef="#ctx0" brushRef="#br0" timeOffset="2000">2701 1068 12762,'22'0'32,"-1"2"0,1 3 1,0 2-435,0-2 0,7-3 1,0-2-1,-3 0-1950,-1 0 2352,-4 0 0,11 10 0,2 2 0</inkml:trace>
  <inkml:trace contextRef="#ctx0" brushRef="#br0" timeOffset="2217">3049 872 8428,'-21'0'579,"-1"0"0,0-8 0,0 1 0,-2 2-145,-5 3 0,-2 2 1,-8 0-1,3 0-587,-3 0 0,0 0 1,0 0 152,3 0 0,0 0 0,-8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46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1 8244,'-14'19'0,"1"-2"151,4-2 0,-6-1 0,6 10 0,-4 6 206,-3 6 0,-1 15 1,0 9-1,2 10 11,-2 10 0,0 17 1,9-43-1,2 1 1,1 5-1,2 1-76,2 3 0,0 0 1,1 1-1,0 1 0,0-2 1,0 0-1,1-1 0,0 0-216,2-1 0,2-1 1,0-5-1,2-1 0,3 2 1,2-2-1,-2-5 0,1-1-116,11 40 1,0 3-1,0-17 1,-1-2-452,1-8 1,0-16 0,0-6 0,0-9-1648,-1-2 1,1-18 2137,0 1 0,9-20 0,3-7 0</inkml:trace>
  <inkml:trace contextRef="#ctx0" brushRef="#br0" timeOffset="417">981 132 8240,'-22'0'251,"8"0"0,-1 0-112,-2 0 0,5 0 0,-2 2 1,-1 8 183,3 11 0,-5 11 0,10 11 1,2 1-108,3 0 1,2 6 0,0 1-1,2 0 128,5 2 1,5-16 0,10-1 0,0-10 160,0-4 1,2-10 0,2-4 0,4-8-77,-4-8 0,-2-4 1,-2-12-1,0-5-156,0-7 0,-3-5 0,-4-3 0,-6 0-235,1 1 0,-8 2 0,6 2 0,-8 5-406,-8 3 1,3 2 0,-7 7 0,0 0-1159,0 0 0,-2 10 0,-8 5 159,0 5 1,8 6 0,-1 11 1366,-2 14 0,-12 10 0,-5 4 0</inkml:trace>
  <inkml:trace contextRef="#ctx0" brushRef="#br0" timeOffset="733">937 1460 8125,'-9'12'-818,"6"0"1,-4-2 1109,5 12 0,2-1 1,0 11-1,0-1 79,0 6 1,0 4 0,0 0 0,0-2-602,0-3 1,0 3 0,0 7-1,2 0-1439,5-5 1669,-4-12 0,6 12 0,-9-7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48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8264,'7'22'-896,"1"-1"0,-3 1 1335,-3 0 1,5 7-1,0 5 1,1 5 79,1 7 0,-4 4 0,10 1 0,-1 10 160,-2 9 1,8 15 0,-8 9 0,0-2-331,-5-3 0,3 6 1,-3 1-1,-2 4-378,-3-48 0,-2 0 0,-2 45 1,-5-3-1,-8-7-167,-4-7 0,-5 2 0,-3-9 0,-2-6-968,2-6 1,-4-8-1,2-12 1,2-7-1363,3-12 2526,12-10 0,-7-31 0,7-6 0</inkml:trace>
  <inkml:trace contextRef="#ctx0" brushRef="#br0" timeOffset="248">741 1068 8172,'34'7'-1399,"-5"0"2301,-5-2 1,-2-2 0,0-3-413,-1 0 1,1 0-1,0 0 1,0 0-425,-1 0 0,4 0 0,1 0 0,3 0-698,-2 0 632,-3 0 0,-2-10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52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110 283 8128,'7'-14'357,"0"-1"1,1 8 0,-8-8-44,0-2 1,0 5 0,0-2 0,2-3-47,5-2 1,3-3 0,7 0 0,-3 0-71,3 0 0,5 8 1,5-1-1,2 1-150,-3 2 0,-2 2 1,-2 10-36,0 0 1,-3 3-1,-2 4 1,-5 7-13,-2 6 0,-3 4 0,-9 5 0,-5 7-42,-8 5 0,-4 3 0,-3 2 1,0 2-173,0 3 0,-7 2 0,-2-4 1,0 2-163,-1-3 0,-4-9 0,4-6 0,1-1 105,-1-5 0,6-10 1,9-5 200,2-3 1,11-4-1,-4-12 235,6-8 0,4 6 1,6-1-1,6 3 251,5-1 0,3 1 0,0 7 0,0 3-10,0 4 1,-1-2 0,1 7 0,0-2-70,0-6 1,-1 6-1,1-3 1,0-2 31,0-2 0,-1-6 0,1-2-420,0-2 1,-7-7 0,-3 4 0,0-2-722,0-5 1,-5-3 0,5-1-1,0-1-2618,0 0 3389,-7 10 0,15-17 0,-8 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57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0 937 7306,'0'-22'0,"0"1"-100,0-1 0,0 0 0,0 0 1458,0 1 1,10-1-793,5 0 0,4 10-356,3 5 0,0 4 1,-1 3-73,1 0 1,-7 3 0,-3 4-196,-3 7 0,6 6 0,-8 2 0,-2-1-137,-3 1 1,-2 0 0,0 0 0,0 2-68,0 5 0,0-2 0,0 6 0,0-1 9,0-6 1,0-1 0,0-4 0,0 1 115,0 0 0,0 0 133,0 0 0,3-8 1,4-2-154,8-2 0,4-5 0,3-13 156,0-6 0,-1-5 0,1-3 0</inkml:trace>
  <inkml:trace contextRef="#ctx0" brushRef="#br0" timeOffset="250">545 1 8056,'22'22'173,"-8"9"0,1 5 0,4 6 419,8 1 0,-3 10 0,5 8 0,-5 7 90,-2 4 1,0 10 0,-3-2-1,-4 5-169,-8 2 0,-7 3 0,-10 1 0,-12 6-565,7-47 1,-4-1 0,0-2 0,-3-2 0,0 3 0,-2-1 0,0-1 0,-2 0-276,-3 1 0,-1 0 0,4-3 0,-1-1 0,-24 42 0,5-17-1196,3-15 1523,9-17 0,-7-4 0,7-11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5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0 8160,'-12'0'-371,"-7"0"1,7 3 654,-10 4 0,7-2 1,1 9-1,-1 3-6,3 3 1,-7 4 0,4 7 0,-2 11 48,3 6 0,-5 12 0,4 1 0,-4 9 57,-3 10 0,10-3 1,2 3-1,3 2-38,0 3 0,-1 0 0,8-5 0,3-8-286,4-4 1,-2-3 0,9 1 0,3-3-444,3-5 0,1-5 0,1-12 1,0-2-95,0-3 0,0-17 1,-1 1-1,1-11-1800,0-11 2277,0-8 0,-1-11 0,1-1 0</inkml:trace>
  <inkml:trace contextRef="#ctx0" brushRef="#br0" timeOffset="268">675 588 8189,'15'0'1135,"-3"3"-765,-2 4 0,-3 12 1,-7 10-1,0 0-20,0 3 0,0 2 0,0 9 1,0 1-306,0-1 1,0-6 0,0-1-1,0 0-868,0-2 0,2-2 1,3-11 822,2 1 0,1 0 0,-8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10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1516 8016,'14'0'543,"1"0"-70,2 0 0,2 0 0,3 0 1,2 0-138,5 0 1,-2 0 0,9 0 0,3 0-169,2 0 0,-5 0 0,-2-3 1,-2-2-116,-6-2 0,-2 0 1,-2 4-1780,0-4 1726,-10-5 0,7-10 0,-6 1 0</inkml:trace>
  <inkml:trace contextRef="#ctx0" brushRef="#br0" timeOffset="748">1482 1145 8323,'9'-12'1556,"-6"-7"-1142,4 4 0,-5 3 0,-2-2-83,0-3 1,8 5 0,1 0-1,1 0-69,0 0 0,7 4 0,-3-4 0,6 3-123,1 4 1,-6 2-1,-1 3 1,3 0-109,3 0 0,-6 0 0,-2 3 1,0 4-124,0 7 1,-7 6 0,3 2 0,-6 2-146,-2 5 1,-10-3 0,-4 11 0,-6 1-356,-1 4 1,-4-1-1,-1-3 1,-3-1-44,2 1 0,3 1 0,2-3 0,0-7 207,1-4 0,9-4 805,4 1 0,11-10 26,11-4 1,1-6-1,16-2 1,-2 0 132,0 0 1,10 0 0,-5 0-1,2 2-606,0 6 1,-2-6-1,5 5 1,-5-4-1888,-3-3 1957,-2 0 0,3 9 0,2 4 0</inkml:trace>
  <inkml:trace contextRef="#ctx0" brushRef="#br0" timeOffset="1381">2701 884 8155,'22'0'217,"-3"-2"1,-2-3 214,-2-2 0,-10-3 669,2 3-758,-5 4 0,-2-4 0,0 14-139,0 8 1,0-3 0,-2 2 0,-3 3-96,-2 3 1,0-3-1,7 2-191,0 5 0,0 3 1,0-5-1,2-3 11,5-5 1,-2 3 0,10-9 0,1-4-230,4-1 0,4-3 0,3 0 0,2 0-310,-3 0 1,6-3-1,-3-4 1,-3-7 609,-1-6 0,6-11 0,3-3 0</inkml:trace>
  <inkml:trace contextRef="#ctx0" brushRef="#br0" timeOffset="1547">3071 688 8132,'0'34'-850,"0"-5"1,0-2 1347,0 2 0,0-3 0,0 11 0,0 1 133,0 3 0,0 5 1,0 3-1,0 2-132,0-3 0,10 5 0,2 1 0,3 1-842,-1 6 1,-7-1 0,6 1 0,-4-6 342,-4-1 0,-12-4 0,-5-6 0</inkml:trace>
  <inkml:trace contextRef="#ctx0" brushRef="#br0" timeOffset="1901">1395 362 8162,'-44'21'22,"0"3"0,1 6 1,-1 6 435,1 5 0,-1 12 0,3 8 0,2 6 21,3 6 0,17 9 1,-1-2-1,8 7-56,7 8 1,3 1 0,2-44 0,2 0 0,2-1 0,2 0-259,4 1 1,2 0 0,-1-2 0,2-1 0,4 1 0,2-1-1,0 0 1,1-1-286,0-1 0,1-2 0,33 35 0,4-10 1,4-9-498,4-10 0,2-10 0,4-12 0,8-15-418,5-9 1,2-17 0,0-10 1034,0-12 0,-43 10 0,-1-2 0,1-2 0,-1 0 0</inkml:trace>
  <inkml:trace contextRef="#ctx0" brushRef="#br0" timeOffset="2149">3202 35 8053,'31'-10'231,"-6"5"0,6-7 0,-2 5 148,0 9 1,8 11-1,-6 16 1,0 9 46,1 11 1,-3 16-1,-7 15 1,-1 7 71,1 7 0,0-2 0,-12-43 0,-1 1 0,0 1 0,-1 0-325,0 2 1,-1 1 0,-4-2 0,-1 2-1,0 6 1,-2 1 0,-3-1 0,-4-1-307,-1-2 1,-5-1-1,-8 0 1,-2 0 0,1-3-1,-2 0 1,-2-1 0,-1 0-10,-3 0 0,-1-2 0,1-5 0,0-1 1,0 0-1,-1-1 0,-27 32 142,-2-7 0,-1-7 0,3-1 0,7 1 0,5-3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5:51.7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3611 1002 7947,'-66'-43'257,"1"-1"1,0 3 0,-3 2 0,-2 6-56,-3 1 1,-2 3 0,5 10 0,-5 4-117,-2 8 1,-6 5 0,-8 2 0,-6 0-147,-2 0 1,4 12 0,46-3 0,-1 3 0,-1 4 0,0 2-77,-2 2 0,0 1 0,3 6 0,1 2 0,-8 3 1,0 1-1,-1 5 0,0 2 84,-1 1 0,-1 3 0,-1 3 0,-1 2 1,-3 2-1,-1 0 0,2 2 0,0 0 6,2 1 1,1 1-1,0 1 1,1 0 0,2 0-1,2 1 1,-2 2-1,0 1 158,0 0 1,2 1 0,4-4-1,2 0 1,3 0 0,2 2-1,3-3 1,2 1 17,3 1 0,2 1 0,0-2 1,2 2-1,1 4 0,1 2 0,1 1 1,2 1-158,1-1 1,3 1 0,5 0 0,2-1 0,1-1 0,3 1 0,0 0 0,1 1-40,1 2 1,1 0 0,3-3 0,2 1 0,1 2 0,3 0 0,2-2-1,3-1-30,1-1 1,4 1 0,4-1 0,3 0 0,1 0 0,2-2 0,2 0 0,2-2-20,1-2 0,3-2 0,0-4 0,4-2 1,4-1-1,2-1 0,4 1 0,1-1 103,3 2 1,2-2-1,1-4 1,3-1-1,3 2 1,1-2 0,0-4-1,1 0 51,1-3 1,2 1 0,5 3 0,3 0 0,5-2-1,1-1 1,2 1 0,0 0-68,1-2 0,1-2 0,0 0 0,0-2 1,3 0-1,0-1 0,5 2 0,2 0 88,6 3 1,0-1 0,-7-6 0,0 0-1,6 2 1,0-1 0,-2-2 0,1-2-34,2-3 1,1 0-1,-29-8 1,0 1 0,1-1-1,0-1 1,0 0-1,0 0 1,0 1 0,0-1-1,0 0 2,31 7 0,0-2 0,-1-8 0,2-3 0,-32-2 1,1 0-1,0-1 0,2-1 0,1-1 0,-1-1-19,3-1 1,0 0-1,0-1 1,-2-1 0,0 0-1,0 0 1,4-2 0,1 0-1,-1-2 1,-1 0-1,-1-2 1,1-1-70,0 0 0,0-2 0,1-1 0,4-1 0,0-1 1,1-1-1,-1-3 0,0-1 0,0-1 0,2 0 0,0-1 1,0 0 73,-1 1 0,0 0 1,0-2-1,-1-1 1,-1-1-1,0 0 1,1 1-1,1 1 1,-1-2-1,0-1 1,0-2-1,1 1-1,1-2 1,1 0 0,0 0 0,-4 3 0,-1 0 0,0-1 0,2-1 0,0 0 0,-1 0 0,-3 1 0,1 0 0,-2-1-12,0 1 0,0 0 1,-1 0-1,1-1 1,-1 0-1,1 0 1,-2 1-1,0 1 1,0 0-1,-3-2 1,0 0-1,-1 0-25,-3-1 0,-1 0 0,-1 0 1,28-10-1,-1 0 0,-3-4 0,0-3 1,-1-1-1,-1-4-3,1-4 1,-3-2-1,-6 0 1,-2-1-1,1-4 1,0 0-1,-2 0 1,-1-1 144,0-1 1,-1-1-1,-3 1 1,-1 1-1,1 0 1,-3 1 0,-3 1-1,-3 0 36,-3 1 1,-3 0-1,-5 4 1,-1 0 0,-1-5-1,0 0 1,-4 1 0,-2 0-217,-3-1 0,-2 0 0,-4 6 1,-3 0-1,-3-3 0,-2 1 0,-3 2 1,-1 0 0,-3 2 1,-3 1-1,-4-4 1,-4-1 0,-1 3-1,-3 0 1,-2-2 0,-3 0-7,-2-1 0,-2-1 0,-5 1 1,-3-1-1,-2 0 0,-3-1 1,-3-2-1,-3 0 79,-5-4 1,-1 0 0,0 3-1,-2 0 1,-5-1 0,-2 1-1,-2 0 1,-2 0 148,-3-3 1,-1 0-1,-4-2 1,-1 0-1,-2-1 1,-2 2-1,-2 0 1,-1 2-8,-2 3 0,-1 0 1,-4-1-1,-2 0 1,-2 0-1,-2 2 1,-3-2-1,-3 1-71,24 18 1,-2 0 0,1 2 0,0 3-1,0 1 1,-1 1 0,-2-1 0,-1 0-1,-1 1 1,0 2 0,-1 1 0,0 1-34,-3 1 0,-1 2 1,0 0-1,-4 0 1,-1 1-1,0 1 1,-2 2-1,-1 1 1,-1 1-1,0 1 1,-2 0-1,1 2-17,0 1 1,0 1 0,-1 2 0,-2 1 0,-2 0 0,0 2 0,-2 2 0,-2 2 0,0 1 0,-3-1 0,-1 1 0,-1 1-202,-4 1 0,0 1 0,0 0 0,5 1 0,0 0 0,0 1 0,-6 0 0,0 1 0,0 0 1,3 1-1,-1 0 0,1 1 54,1 2 0,-1-1 0,0 2 0,-1 0 0,0 0 0,0 1 0,0 1 0,0 0 0,-1 0 0,2 1 0,-1 1 1,1 0 12,3 2 1,0 0 0,0 1-1,0 0 1,-1 2 0,2 0-1,0 1 1,0 1 0,1 1-1,-1 1 1,1 1 0,-1 2-140,0 0 1,-1 1 0,1 2-1,4 0 1,1 1 0,0 3-1,-2 1 1,1 3 0,0 0 237,2 2 0,0 2 0,0 0 0,0 2 0,0 0 0,1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09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282 279 7459,'-22'0'-211,"7"0"1,1 0 0,-1 2 862,3 6 0,-7 6 1,4 15-1,-4 10 33,-3 9 0,0 18 1,1 16-1,-1 12-341,10-41 0,2 3 0,2 7 1,2 2-1,-1 8 0,2 2 1,-1 2-1,2 1-162,1 1 0,1 1 0,1 4 0,2-1 0,2-2 0,1-2 0,3-2 0,1-2-230,0-3 0,3-3 0,3-9 0,4-4 0,18 29 0,7-18-557,8-13 0,-5-13 0,5-12 0,-7-15-697,-8-9 1,5-15 0,-5-6 1301,5-11 0,-4 0 0,-1-9 0,0 0 0</inkml:trace>
  <inkml:trace contextRef="#ctx0" brushRef="#br0" timeOffset="350">935 431 8155,'-22'-12'285,"0"5"-156,1 5 1,-1 18 0,0 9-1,0 6 603,1 8 1,8 4-1,4 6 1,2 2-313,-1-3 0,1-2 1,9-5-1,6-5-105,6-7 0,6-7 0,4-7 0,2-10-11,3-10 1,10-10-1,-3-14 1,3-10-243,-3-9 1,3 0 0,-10-8-1,-2 0-195,-3 1 0,-10 6 0,-1-2 0,-4 6-442,-4 1 1,-5 10 0,-7 5 0,-10 7-246,-10 8 0,1 4 0,-8 10 1,0 2 56,0 6 1,0 6 0,-2 13-1,4 4 763,1 3 0,7 12 0,-8 10 0</inkml:trace>
  <inkml:trace contextRef="#ctx0" brushRef="#br0" timeOffset="616">870 1477 8085,'0'-15'285,"0"1"0,0 11 0,0 3 0,2 12 1016,5 8 0,-4 11 0,4 5 1,-2 3-888,2-3 1,-4 8 0,6-3 0,-2 7-488,1 1 0,1-3 0,-4 0 0,3 2-635,-4 3 1,-1-3 0,-3-9 0,2-3 707,5 3 0,-4 2 0,7 3 0</inkml:trace>
  <inkml:trace contextRef="#ctx0" brushRef="#br0" timeOffset="1084">1458 18 8189,'0'-13'319,"7"9"0,3 21 1,-1 19 274,1 17 1,7 20 0,-3 9 0,6 10-270,-9-42 1,0 1 0,-4 3 0,0 1-1,0 3 1,1 1 0,-1 3 0,0 1-136,-1 5 1,0 0 0,0 2 0,-2 0 0,-3 3 0,-2-1 0,0-3 0,-1-2-255,-1-4 0,-1 0 0,-1-1 0,-2-1 1,-4-4-1,-2 0 0,0-3 0,-1 1-279,0-2 0,-1 0 0,-16 41 0,4-16 0,-2-3-1064,2-5 0,-4-7 1407,2-12 0,2 0 0,8-15 0,-3 5 0,-4 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07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110 523 8159,'-12'0'1242,"26"0"0,18 0-812,4 0 1,5 0-1,8 0 1,1-2-639,-1-5 1,4 2 0,-2-7 207,-3 2 0,-2-7 0,-2 5 0</inkml:trace>
  <inkml:trace contextRef="#ctx0" brushRef="#br0" timeOffset="183">262 414 9194,'22'0'102,"2"0"0,5 0 0,8 0-102,4 0 0,12-9 0,3-3 0</inkml:trace>
  <inkml:trace contextRef="#ctx0" brushRef="#br0" timeOffset="1201">132 502 8201,'-20'14'112,"3"-2"402,3-2 1,7-3 1069,-8-7-153,0 0-1057,3 0 0,12 0 0,15 0 0,4 0 32,3 0 0,9 3 0,3 1 0,3 4-234,-1-4 0,0 1 0,5 0 0,-2 2-142,-3-2 0,-9-2 1,4-3-1,-4 2-160,-5 5 0,4-4-966,-11 4 893,-5-5 1,-10-2 0,-15 0-1,-7 0 109,-7 0 0,5 0 1,-7 0-1,2-2 114,0-5 1,-8 4 0,8-4 0,3 5 75,1 2 1,-4-8-1,0 1 325,3 2 1,2 3 86,2 2 0,2-3-213,6-4 1,7 5 0,16-8-138,13 0 1,2 8 0,13-8 0,4 1-37,7-6 1,-2 5 0,5 1-1,-5 2-175,-3-1 1,1-6-1,-3 6 1,-5 4-1463,-7 1 0,-4 3-355,-4 0 0,-11 0-782,-10 0 2652,-10 10 0,-11 2 0,-1 10 0</inkml:trace>
  <inkml:trace contextRef="#ctx0" brushRef="#br0" timeOffset="1668">132 44 7413,'-22'0'-239,"0"0"1,8 0 0,-1 0 1464,-2 0 0,5 0-248,-3 0 1,11 3-554,-4 4 0,16-5 0,6 6 0,8-4-18,7 4 1,2-6 0,11 5-1,-1-4-168,5-3 1,4 0 0,-1 0-1,2 0-224,-3 0 0,-2-3 0,-2-1 0,-1-6-138,1-2 1,-10 7 0,-8-5 0,-6 3-188,-6 0 1,-9-3 0,0 5 114,-10-2 0,-17 0 1,-14 7-1,-8 2 105,-7 5 0,5-4 0,-7 4 0,2-2-49,1 2 0,-1-4 0,7 4 0,1-2-176,-1 2 0,3-5 1,2 8-1,5-3-2262,3 1 2577,12 8 0,9-3 0,10 8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15.168"/>
    </inkml:context>
    <inkml:brush xml:id="br0">
      <inkml:brushProperty name="width" value="0.06" units="cm"/>
      <inkml:brushProperty name="height" value="0.06" units="cm"/>
      <inkml:brushProperty name="color" value="#E71224"/>
    </inkml:brush>
    <inkml:brush xml:id="br1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715 196 8395,'-10'-22'-42,"-5"1"0,-4 6 1,-3 3-1,1 2 447,-1 6 1,-10 1 0,-4 6 0,-5 6-6,-3 13 1,1 9 0,-3 15 0,-3 5-139,-1 7 0,-1 8 1,7 6-1,3 6-133,5-1 1,4 8 0,13-5 0,2 4-92,3 3 1,9 5 0,0-5 0,10-9-376,9-8 1,13-22-1,4-6 1,3-11-31,5-12 1,2-7 0,3-12-1,-1 0-225,1 0 0,-1 0 0,1-2 0,-1-5-1220,1-8 1812,-10 6 0,17-20 0,-5 4 0</inkml:trace>
  <inkml:trace contextRef="#ctx0" brushRef="#br0" timeOffset="316">954 915 8493,'-9'-22'89,"4"8"0,-10 1 388,-2 4 1,-5 1 0,-4 8-1,-6 0 89,-1 0 0,-4 13 1,-6 6-1,-1 10-315,1 5 0,-1 7 0,3 5 0,5-5-236,7 0 0,7-2 1,7 0-1,8-5-255,5-3 0,4-4 1,5-13-1,8-7-321,4-4 0,10-3 1,3-3-1,-1-4 179,1-7 1,4-6 0,-7-2 0,-3 1 203,-1-1 0,-4 0 0,1 3 0,-2 2 490,-6 2 0,-2 8 162,-5-7 1,-4 11-413,4 3 1,-4 10-1,-3 12 1,0-1-361,0 1 0,2 0 0,3 0 1,2-1-189,-2 1 1,-3 0 0,1-3 0,2-2 485,2-2 0,10-1 0,-5 8 0</inkml:trace>
  <inkml:trace contextRef="#ctx0" brushRef="#br0" timeOffset="633">1041 980 8448,'0'34'0,"0"-5"30,0-5 0,0-2 0,0 0 0,0 0 307,0-1 1,0 1-1,0 2-49,0 5 0,0-4 0,0 4 0,0-5 0,0-2 0,0-1 0,0 1-338,0 0 1,-7-8-25,0 1 1,0-13 43,7-2 0,0-17 0,0-12 0,0 0-79,0-2 0,0-3 0,2-10 0,3 3-11,2 5 0,10-3 0,-2 10 1,1 0 134,-1-2 1,4 9 0,-4-2 0,4 9 28,3 6 1,0 1 0,0 8-33,-1 0 1,1 17 0,-3 8-1,-2 6-260,-2 8 1,-10-5 0,4 2 0,-1 0-507,-1-2 1,0 0 753,-7-5 0,0-5 0,0 8 0</inkml:trace>
  <inkml:trace contextRef="#ctx0" brushRef="#br1" timeOffset="1182">1716 414 11462,'0'-22'-584,"0"13"782,0 9 0,0 12 0,0 17 0,-2 7 88,-5 5 0,2 3 0,-7-1 0,2 3-134,5 5 0,3-5 0,-1 7 0,-1-2-490,-4 0 1,1 2 0,7-5 0,0 6-101,0 1 1,0-14 0,0 3-1,0-5 425,0-5 0,0-3 0,0-9 1</inkml:trace>
  <inkml:trace contextRef="#ctx0" brushRef="#br0" timeOffset="1581">1237 806 8550,'22'0'118,"0"0"0,-5 0 0,2 0 1,5 0 145,1 0 0,8 0 0,4 0 0,4 0-89,2 0 1,3 0 0,3 0-1,2 0-73,-3 0 1,-4 0 0,-6 0 0,-4 0-869,-2 0 0,-3 0 766,-8 0 0,1-10 0,0-2 0</inkml:trace>
  <inkml:trace contextRef="#ctx0" brushRef="#br0" timeOffset="1883">1433 0 5853,'-7'24'102,"0"5"0,-3 5 0,3 10 1,-5 2-93,0 5 1,-5-3-1,7 10 1,-2 0-11,-5-2 0,-2 16 0,-3-4 0</inkml:trace>
  <inkml:trace contextRef="#ctx0" brushRef="#br0" timeOffset="2831">2696 501 8509,'-9'-24'-112,"6"-5"1,-6 17 183,-1 0 0,0 4 0,-4 16 376,6 6 0,-1 18 0,1 9 0,1 7-181,-2 1 0,6-3 0,-4-3 0,4 3-84,3 5 1,0-5-1,0 2 1,0-7-286,0-4 1,0-11-1,0 3-258,0-5 195,0-11 1,0-16 0,0-16 0,3-8-157,4 1 1,-2-6 0,9 3 0,3 2 184,3 3 1,-6 5 0,1 2 0,2 5 155,2 2 1,3 3 0,0 7 0,-1 0 124,1 0 1,0 10 0,0 7 0,-3 7 113,-4 5 1,2 10 0,-10-3 0,-2 5-8,-3 2 0,-7 1 0,-7 2 0,-12 2-113,-8 3 0,-6 0 0,-13-10 1,-5-5-190,1-7 1,-6-4 0,8-6 0,-3-2-132,-4-3 1,7-9 0,4 0 0,10-10-62,10-9 0,5-6 0,5-4 0,4-2-265,8-3 1,5-8 0,2 8 0,2 0 136,5-2 1,5 9-1,10-2 1,0 7 333,0 0 1,2 7 0,3 3 0,2 5 49,-3 2 1,6 0-1,-1 2 1,1 5 54,-1 8 1,8-3 0,-3 0 0,5 0 68,3 0 1,-1-5 0,1 6 0,2-4 29,5-4 0,-5-3 0,4-2 0,-4 0 125,-2 0 1,0-9-1,-1-6 1,-2-7-210,-5-7 0,3 3 0,-10-8 0,-2 0-60,-3 0 0,-9 5 0,-3-5 0,-3 3-179,-4 4 0,-5 3 0,-7 5-24,-8 4 0,-6 5 1,-6 10-1,-4 5 227,-3 10 1,5 2-1,-8 17 1,-1 0 167,-3-1 1,7 4 0,5 6 0,4-2 310,4-4 0,1 4 0,6-5 0,6 3-358,6-3 1,4 3 0,8-10-1,14-3-549,18-1 0,3-13 0,14-5 0,1-5 380,3-2 0,12 0 0,2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23.2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632 663 8385,'0'-41'0,"0"2"44,0 3 1,-8 9 0,-1-2 0,-3 5 339,-5 2 0,-5 8 1,-7 2-1,-7 2 32,-5 5 0,-3 5 0,-2 5 0,-2 7 137,-3 8 0,0-1 0,7 17 0,3 3-239,5 2 1,5 3 0,9-1 0,2 1-194,6-1 0,4-6 0,10-4 0,3-1-328,4-6 0,5-1 0,12-6 0,3-4-57,2-8 0,10-5 0,-3-4 1,3-8-580,-3-12 1,5-2 0,-7-10 0,0 0-56,-5 1 1,2-1 0,-2-5-1,-2 3 898,-3-3 0,-9-9 0,-1-3 0,1-10 0,6 6 0</inkml:trace>
  <inkml:trace contextRef="#ctx0" brushRef="#br0" timeOffset="165">501 53 8434,'0'-21'-52,"0"-1"1,0 12-1,0 13 838,0 16 0,0 15 0,0 17 1,-2 7-91,-6 5 0,6 2 0,-5 0 0,4 3-331,3 5 1,0 4 0,0 8-1,0-3-698,0-2 0,10-3 0,4 3 1,6-5-823,2 0 0,-1-17 0,-1 0 1,-3-12 1154,-3-9 0,1-6 0,6-9 0</inkml:trace>
  <inkml:trace contextRef="#ctx0" brushRef="#br0" timeOffset="418">871 728 8434,'0'-43'-280,"-7"2"0,-3 2 1,1 5 811,-1 3 0,0 11 1,3 13-277,-7 5 1,1 14-1,-1 10 1,-3 11-41,-2 9 1,4 1-1,3 1 1,0-1 70,0 1 1,7-3 0,-2-5-1,4-7 27,3-5 1,10-4-1,4-6 1,6-6 24,2-6 1,9-7-1,5-7 1,3-12-262,-3-8 0,3-1 1,-10-6-1,-5 5-284,-7 3 0,-7-6 1,-10 8-1,0 3-225,0 1 1,-10 4 0,-4-1-1,-6 2-380,-1 6 1,-1-3 0,0 10-1719,0 2 2529,0 2 0,10-6 0,3-3 0</inkml:trace>
  <inkml:trace contextRef="#ctx0" brushRef="#br0" timeOffset="917">1111 663 8434,'0'22'152,"0"0"1,0-1-1,0 1 158,0 0 1,0 2-1,0 3 1,0 2 221,0-3 1,0-1-1,-3-4-33,-4 1 1,5 0-493,-6 0 0,4-10-50,-4-5 1,6-14 0,-5-10 0,4-7-243,3-5 0,3-10 1,2 3-1,4-5-67,3-3 1,3 0-1,7 1 1,-1 2 124,1 5 1,-7 4 0,-1 10-1,3 0 344,2 1 1,-4 9 0,-1 4-4,3 6 0,0 12 0,0 7 0,-5 7 4,-2 5 1,5 7 0,-8-4 0,0 1-79,3 6 1,-5 0-1,7 0 1,0-6-227,0-1 1,0-3-1,5-7 1,-3-3 53,3-4 0,3 2 0,2-10 0,2-5 221,5-7 0,-5-2 1,5-12-1,-5-5 137,-2-1 1,2-9 0,3-2 0,2-5 10,-3-3 1,-9 3-1,-2 3 1,-1 1-111,-1-1 0,-4-4 0,-9 1 0,0 5-98,0 7 0,-9 12 0,-8 5 0,-10 2 258,-9 5 0,-5 13 0,-5 9 0,-3 9 146,-2 11 0,-4 11 0,9 3 0,7-3 97,5-2 1,8 5 0,11 0 0,8-3 3,4-2 1,25-5-1,14-7 1,20-12-674,14-12 1,15-8-1,12-4 1,2-8-222,-47 1 1,0-4-1,2-4 1,1-5 0,3-3-1,0-3 56,4 1 1,-1-1 0,-1-1 0,-1-1 0,0-2-1,0-1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26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260 499 10302,'19'-15'453,"-2"1"0,-3-1-285,3 3 0,3-5 0,1 7 0,1 1-210,0-1 0,0 3 1,0 7-1,-1 0-109,1 0 0,-7 2 0,-3 6 1,-3 6 66,-4 5 1,-2 3-1,-3 0 1,0 2-84,0 5 0,-10-2 0,-5 7 0,-4 0-2,-3-1 0,3-6 1,2 0-1,5-8-253,2-4 412,-7-1 0,25-2 0,-1-5 90,10-4 1,5-3-1,-1 0 1,1 0 142,0 0 1,0 0 0,-1 0 257,1 0 0,0 2 1,-3 5-163,-4 8 0,-5-3 0,-10 3 0,0 2-463,0 2 0,-8 3 1,-4-1-1,-5 4-125,-7 4 1,-12-5 0,2 5-1,-2-7-902,-1-8 0,3 3 1171,-2-10 0,-15 10 0,5-5 0</inkml:trace>
  <inkml:trace contextRef="#ctx0" brushRef="#br0" timeOffset="2650">347 172 8257,'-22'-19'0,"0"2"614,0 2 1,1 8-1,-1-5-228,0 2 0,0 3 1,0 9-79,1 6 1,-1 6 0,3 15 0,2 5-72,2 0 0,3 14 0,-5-2 0,5 8-21,2 6 1,1 5-1,4 10 1,-2 10-158,2 7 1,5-39 0,2 0 0,3 1 0,2-1 0,4 3 0,2-1-320,2-1 0,2-1 0,1-5 1,3-2-1,27 24 0,5-19 149,3-17 0,-5-20 0,7-11 0,2-15 227,3-17 1,-7-12 0,-3-13 0,-5-9 277,-4-7 0,2-12 0,-17 5 0,-5-3-18,-7 0 1,-7 7 0,-10-7 0,0 1-355,0 1 0,-3 3 0,-4 10 1,-10-1-424,-9 1 0,-8 2 0,-10 8 1,-2 9-281,-5 7 1,3 20 0,-10-1 0,0 8-191,2 7 1,-4 15-1,6 12 871,-1 12 0,6 26 0,-4 8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36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88 8035,'-3'-20'117,"-4"6"0,2-3 1,-7 7-1,0 1 310,0-1 0,-3 3 0,-6 7 0,-4 0-89,-4 0 0,5 9 0,-7 8 0,2 7 24,0 5 1,-8 10 0,8-3-1,3 8-68,1 7 0,6-3 0,2 13 0,5 4-159,2 5 1,3 3-1,7-5 1,3-1-112,4-1 1,7 1 0,15-18 0,8-8 153,4-10 1,2-16-1,1-8 1,-1-7-29,1-7 0,0-8 0,-1-14 0,-2-9 47,-4-11 0,1-6 0,-9-11 1,-2 1-175,-3 0 0,-12 2 1,-5 2-1,-4 3-274,-3-2 1,0 6-1,-3 4 1,-4 6-784,-7 8 0,-13-3 0,-2 12 0,2 8 489,3 9 0,0 8 1,-3 2-1,-2 0 1,3 0 0,4 10 0,5 4 0,3 6-138,-3 1 0,4 1 682,-1 0 0,-1 9 0,-6 3 0</inkml:trace>
  <inkml:trace contextRef="#ctx0" brushRef="#br0" timeOffset="273">260 131 7834,'0'-21'-340,"0"-1"0,0 0 1904,0 0-1228,0 10 0,0 7 0,0 17 0,0 13 143,0 6 1,0 5-1,0 8 1,0-1-90,0 1 1,0 2 0,0 2-1,0 3-440,0-2 0,0 4 1,0-5-1,0-4-249,0-6 0,0-4 0,0 5 0,0-5-1155,0-3 1,0-9 1453,0-7 0,0-1 0,0 8 0</inkml:trace>
  <inkml:trace contextRef="#ctx0" brushRef="#br0" timeOffset="475">20 589 8035,'-12'0'1215,"5"0"0,16 0-770,13 0 1,2-3-1,13-2 1,1-2-254,4 2 0,1 3 0,-2-1 0,-2-1-835,-3-4 1,-9 1 642,2 7 0,5-10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35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44 9259,'-9'-12'919,"4"2"0,-7 12-502,2 6 1,0 4 0,5 9 0,-4 4-240,-3 4 1,4 5-1,-4 9 1,0 1-420,0-1 1,5 1-1,-5-1 1,0 1-316,0-1 1,4 1 0,-4-3 0,0-5-326,0-7 1,5 1-1,-8-9-458,-2-9 1339,8-7 0,-11-5 0,8 0 0</inkml:trace>
  <inkml:trace contextRef="#ctx0" brushRef="#br0" timeOffset="199">1 0 8807,'12'22'1082,"7"7"0,-2 2 0,10 3-636,9 5 1,5 5 0,5 4-1,3 3-211,1-3 0,8-2 1,-7-2-1,0-1-1083,2 1 1,-7-3 0,5-5 0,-5-7 847,-2-5 0,-1 8 0,1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38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66 262 8053,'0'-22'269,"0"0"0,0 8 0,0-1 408,0-2 0,0 5 1,0-2-185,0-3 1,0-2 0,0-3-36,0 0 1,3 7 0,4 1-157,7-3 0,6 7 1,2 3-110,-1 5 1,1 2 0,0 0-186,0 0 1,-3 9-1,-4 8-233,-8 10 1,-5-3-1,-2 8 1,0-1-76,0 5 1,-9 5 0,-6 1 0,-4-1-68,-3 2 1,0-11 0,0 11 0,1-2 206,-1 0 0,0-4 0,0-3 0,0-3 114,1-4 0,9-10 0,4-3 119,6 3 0,4-7-153,6-3 1,4-5-1,9-2 1,1-2-211,0-5 0,-7 4 0,-1-4 0,3 2-732,2-2 1,3 2 1021,0-9 0,0-1 0,-1-7 0</inkml:trace>
  <inkml:trace contextRef="#ctx0" brushRef="#br0" timeOffset="228">66 458 8053,'-9'-15'-112,"-6"3"1,-4 3 2018,7-8-1140,2 14 0,20-6 1,4 9-701,5 0 0,11 7 0,-1 3 0,0-1-510,2 1 0,-4 4 1,7-6-1,-3-1-1420,-4 3 1863,6-8 0,1 17 0,10-7 0</inkml:trace>
  <inkml:trace contextRef="#ctx0" brushRef="#br0" timeOffset="481">763 632 8565,'22'0'479,"0"0"1,-1 0 0,1 0-333,0 0 0,2 0 0,3 0 0,4 0-225,3 0 0,0 0 0,7 0 1,-2 0-2099,0 0 2176,7 0 0,-13-10 0,11-2 0</inkml:trace>
  <inkml:trace contextRef="#ctx0" brushRef="#br0" timeOffset="598">1373 436 8482,'-24'0'0,"-3"0"415,-2 0 1,-2 0 0,4 0 0,-5 0 64,-1 0 1,-4 0 0,-6 0 0,-1 0-415,1 0 1,2-7 0,2-3-67,3-2 0,9-2 0,-5-8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49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22 501 7922,'0'-12'792,"0"0"-451,0 5 0,3 2-90,4-10 1,-2 10 0,9-2-88,3 5 1,-4 2 0,1 0-69,3 0 1,2 0-1,3 2-86,0 5 1,-10 6 0,-2 8 0,-3 1-36,0 0 1,0 2 0,-7 5 0,0 7-95,0 6 0,-2 1 0,-5 1 1,-8-1 24,-4 1 0,-3-1 0,0 1 1,1-1-70,-1 1 1,2-10 0,3-5 335,3-5-140,9-2 1,-2-10 0,14-7-1,8-8-314,4-4 0,3-10 0,0 3 0,2-3-267,5 2 1,-5-4 0,5 4 547,-5-4 0,-2-3 0,0 0 0</inkml:trace>
  <inkml:trace contextRef="#ctx0" brushRef="#br0" timeOffset="216">44 784 8049,'-9'-22'-138,"6"8"0,-7 2 481,1 2 1,6 0 808,-4 3-898,5 5 0,11-1 0,6 11 1,4-1-147,3 3 1,2-8 0,3 5 0,4-2 19,3 2 1,0-4 0,5 4 0,-3-5 321,3-2-450,-8 0 0,10 0 0,-7 0 0</inkml:trace>
  <inkml:trace contextRef="#ctx0" brushRef="#br0" timeOffset="453">610 22 8042,'0'22'1039,"0"2"0,0 3-692,0 2 1,0 2 0,0-2 0,3 5-223,4 0 1,-4 12-1,4-7 1,-5-1-619,-2 3 0,7 1 0,1-1 493,-3-5 0,-3 5 0,-2-7 0</inkml:trace>
  <inkml:trace contextRef="#ctx0" brushRef="#br0" timeOffset="668">306 44 8049,'9'-12'414,"3"2"0,10 8 1,2-3-210,5-3 0,5 1 0,10 7 1,2 0-355,5 0 0,-5 0 0,7 0 0,-2 0-1156,-1 0 1305,1 0 0,2 0 0,3 0 0</inkml:trace>
  <inkml:trace contextRef="#ctx0" brushRef="#br0" timeOffset="966">1198 937 7963,'3'12'68,"4"-5"0,5-5 0,10-2 0,0 0 434,-1 0 1,9 0 0,1 0-1,3 0-941,5 0 1,9-2 0,3-3-1,-3-5 439,-2-2 0,7-2 0,3-8 0</inkml:trace>
  <inkml:trace contextRef="#ctx0" brushRef="#br0" timeOffset="1066">1743 719 7963,'-44'0'181,"1"0"0,-1 0 0,1 0 0,-1 0 141,0 0 0,-6 0 0,-1 0 0,2 0-503,3 0 1,3 2 0,2 3 180,4 2 0,-4 1 0,7-8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48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1 8798,'-19'14'0,"2"1"445,2 1 0,3 6 1,-5 5-1,3 4-168,-3 3 0,-2 3 0,-3 8 0,0 4-205,0 2 0,0 2 0,1-5 1,-1 3-412,0-2 1,0-11-1,3-1 1,2-4-953,2-6 1,8 0 1290,-7-20 0,-1 0 0,-7-7 0</inkml:trace>
  <inkml:trace contextRef="#ctx0" brushRef="#br0" timeOffset="233">0 1 8519,'0'21'766,"8"-6"0,1-1 0,6 3-249,9 3 0,5 9 1,12 2-1,0 1-152,5-1 1,10 8 0,-3-3 0,0 3-339,1-3 1,-4 3 0,-6-10 0,0 0-802,-1 2 1,-9-14 0,-5 5 773,-5-3 0,-2 1 0,0 1 0</inkml:trace>
  <inkml:trace contextRef="#ctx0" brushRef="#br0" timeOffset="433">893 588 9104,'7'-14'3028,"1"-1"-3028,-1 11 0,-7-16 0,0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28.8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0 305 8226,'0'15'-100,"0"-1"88,0 3 1,7 3-1,1 1 1,-1 1 454,3 0 0,-8 0 0,8 2 0,-3 2-260,0 3 0,8 0 0,-8-7 1,0 0 41,3 0 1,-8-8-1,6 1-140,-6 2 0,-2-10-118,0-7 1,0-12 0,0-17 0,0-5-122,0 0 0,0-7 1,0 5-1,0-5 30,0-3 1,0 3-1,0 5 1,0 7 69,0 4 1,0 4-1,2-1 91,6 0 1,4 10-1,10 7 1,-1 10 42,1 9 1,0 13 0,0 5 0,-1 1-191,1 6 1,0 2-1,0 3 1,0-3-471,-1-5 1,-1 3 0,-3-10-1,-3-2 580,3-3 0,2-2 0,3-1 0</inkml:trace>
  <inkml:trace contextRef="#ctx0" brushRef="#br0" timeOffset="266">610 218 9471,'-3'22'0,"-1"2"287,-4 5 1,1 3 0,7 6-1,0-1-74,0 1 0,0 1 1,3 0-1,1-5 169,4-3 1,9-9 0,-3-10 0,5-2 68,3-6 0,0-11 1,-3-10-1,-2-7-188,-2-5 0,-10-10 1,2 3-1,-5-5-355,-2-3 1,0 8 0,0 0-1,0-1-413,0 4 1,-9 1 0,-3 8 0,-3-3-867,1-2 1,6 3-1,-6 9 1371,-3 2 0,-3 10 0,-1-4 0</inkml:trace>
  <inkml:trace contextRef="#ctx0" brushRef="#br0" timeOffset="701">828 262 8136,'0'14'432,"0"1"1,0 2 1,0 2 0,0 3-1,2 0-122,5-1 0,-2 1 1,10 0-1,-1 0-116,-2-1 0,8 1 0,-6-2 1,6-4-170,1-1 1,1-10 0,0 2 0,0-5-185,-1-2 1,1-2-1,0-5-9,0-8 0,-8-11 0,-2-6 0,-2 1 290,-5-1 1,-3-4 0,-2 5 0,0-1 115,0 1 1,0 2-1,0 7 58,0 0-260,0 0 1,0 20 0,0 12-1,3 14-14,4 12 0,-2-2 0,7 2 0,0 3-82,0 2 1,3 0-1,6-5 1,1-6 92,0-6 0,2-5 0,3-4 0,2-8 422,-3-5 0,-4-4 0,-5-8 0,-2-9 2,2-8 1,-8-12-1,-1 3 1,-6-5-363,-2-2 0,0-1 0,0 0 0,0 1-782,0-1 0,0 8 0,-2 2 0,-3 3-2778,-3 4 3464,1 3 0,-2 2 0,-4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54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284 109 7992,'-22'-7'47,"0"0"1,0 0 0,0 9 0,1 8 138,-1 12 0,0 9 0,0 15 0,1 7 239,-1 13 1,0 11-1,3 20 1,11-44-1,1 3-181,3 3 0,1 3 0,1 2 0,1 2 0,1 3 0,0 0 1,0 3-1,0 1-224,0 2 0,0 0 0,1-3 1,1-1-1,2-3 0,2 0 1,2-5-1,3-1-147,1-3 0,3-1 0,0-7 1,1-1-1,11 40 0,2-13-230,-3-12 0,1-16 1,0-3-1,2-10-158,-3-4 1,6-6 0,-3-11 514,-3-8 0,-2-5 0,-2-2 0</inkml:trace>
  <inkml:trace contextRef="#ctx0" brushRef="#br0" timeOffset="367">915 327 8120,'-22'-12'-626,"1"7"969,-1 10 0,0 17 0,0 14 0,3 8 119,4 7 0,-2 2 0,10 10 0,2 0-221,3 4 0,2-4 1,2-7-1,6-5-86,6-10 0,13-10 0,2-16 0,0-8 223,2-4 1,-7-20 0,8-8 0,-3-6-252,0-8 0,0-9 1,-7-5-1,-3-1-54,-4 1 0,-3 0 0,-7 7 0,2 0-283,-2 5 1,-5 5-1,-5-3 1,-5 7-459,-2 8 1,-10 0-1,-7 17 1,0 2-304,-2 2 0,7 13 0,-8 7 0,3 10 971,0 9 0,-10 15 0,5 4 0</inkml:trace>
  <inkml:trace contextRef="#ctx0" brushRef="#br0" timeOffset="583">872 1372 9487,'0'22'604,"2"0"1,3 2 0,2 3-427,-2 2 0,5 10 0,-1-1 0,3 8-525,5 5 1,-5 10 0,3-6 346,2 1 0,2 16 0,3-4 0</inkml:trace>
  <inkml:trace contextRef="#ctx0" brushRef="#br0" timeOffset="917">1307 22 8046,'10'-12'-790,"-5"3"1244,9 9 1,1 12 0,6 12 0,4 17 34,4 15 0,-3 11 1,8 13-1,-17-32 1,0 1-210,0 6 1,0 1-1,0 5 1,0 2 0,1 4-1,0 1 1,-3 2 0,-3 1-264,-3 0 1,-1 0-1,-2-2 1,-3 0-1,-4 3 1,-3-1 0,-1-1-1,-4-2-49,-4-3 1,-3-2-1,-2-2 1,-3-3-1,1-8 1,-1-1-1,-18 38-386,3-12 0,2-10 0,-5-7 0,6-9-1749,1-10 2167,3 2 0,2-15 0,6 11 0,4-1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58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22 479 8211,'0'22'226,"0"0"1,0 2 0,3 3 125,4 2 0,-5 9 1,6-1-1,-6 4-3,-2 2 1,0 1 0,0-3-1,0-2-419,0-3 0,0 0 1,0 6-1,-2-6-697,-6-7 767,6-15 0,-17 15 0,7-4 0</inkml:trace>
  <inkml:trace contextRef="#ctx0" brushRef="#br0" timeOffset="550">371 66 8194,'22'-22'-45,"-1"2"0,4 6-13,4 7 0,-5 4 1,7 6-1,-2 6 668,0 13 0,3 10 0,-6 11 0,3 3-92,-2 5 0,0-3 0,-1 13 0,3 4-182,-2 5 0,-13 13 0,-6-1 0,-6 10-388,-1-42 0,-2 1 0,-16 46 1,-7-2-1,-8-8-405,-6-8 0,-3-13 1,0-18-1,2-9-1679,2-10 2136,11-15 0,-6-4 0,11-10 0</inkml:trace>
  <inkml:trace contextRef="#ctx0" brushRef="#br0" timeOffset="833">1264 980 7964,'14'-7'53,"1"-3"248,2-2 0,2 7 1,3-2-1,2 2 264,5-2 0,5 5 0,9-6 0,1 6-699,-1 2 1,3 0-1,5-3 1,7-1-727,5-4 0,-5-1 0,-2 1 0,-3-4-770,-4 0 1630,-13-7 0,5 7 0,-7-10 0</inkml:trace>
  <inkml:trace contextRef="#ctx0" brushRef="#br0" timeOffset="914">2069 784 7964,'-21'-10'478,"6"8"1,1-5 0,-3 4-80,-3 3 1,-2-2 0,-2-3 0,-5-2-352,-7 2 1,-8 3-1,-4 2 1,-5 2-49,-3 5 0,-2-4 0,-7 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1:57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545 284 8682,'-22'0'1312,"7"7"-6,1 1-815,-1-1 0,3-10-471,5-4 0,7 2 0,7-9 0,8-3-190,4-2 1,3 4-1,2 0 1,3-1-31,2-4 0,0 8 0,-7 5 1,-1 4 51,1 3 1,0 0 0,0 0 145,-1 0 0,-6 10 0,-3 5 0,-2 6 59,-5 8 0,-13-2 0,-6 9 0,-8 3 0,-7 2 0,5-5 0,-8 1 1,3-1-341,0-2 0,3-10 0,9-12-202,2-2 1,13-3 319,2-7 0,9-7 1,13-3-1,0 1 335,0-1 1,0 3 0,-1 7 0,1 0 414,0 0 0,-3 2 0,-2 5-114,-2 8 0,-10 4 0,2 5 1,-7 3-280,-7 2 0,-6 10 0,-8-5 0,-1-1-393,0-3 1,0-6-1,1-3 1,-4-1-984,-4-6 0,10 3 0,-8-9-1058,1-4 2242,-1-1 0,15-13 0,2-2 0</inkml:trace>
  <inkml:trace contextRef="#ctx0" brushRef="#br0" timeOffset="667">262 1 8230,'-56'12'37,"3"7"1,12-2 0,4 12 78,8 15 0,7 9 1,8 13-1,7-1 379,4 0 0,6 1 0,4-1 0,10 0-2,9 0 0,16 1 0,11-1 0,2-2-860,6-5 0,9 5 0,5-10 0,0-2-389,0-7 1,7-18-1,-2-4 1,5-12-375,2-8 762,0-21 1,0-5-1,0-20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05.1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73 153 8072,'-12'-9'-212,"-7"6"0,14-14 815,-10 10-401,10 0 1,-4 4 26,9-4 0,2 2-125,5-9 1,-2 9 0,10-2-1,2 2-12,2-3 1,3 6 0,2-8 36,5 1 1,-5 6-1,5-4-89,-5 5 0,-2 2 1,0 0-1,-3 2-70,-4 5 1,2 5 0,-10 13-29,-2 4 1,-3-5 0,-4 7 0,-8 1-111,-12 4 0,1 5 0,-11 5 1,3 3 77,0 1 0,-10 1 0,6-7 0,-1-3 108,5-5 1,4-4 197,4-11 0,13-11-7,16-10 0,4-7 0,17-10 0,-3 2-442,3-2 1,-2-2 0,7 0 0,0 2-316,0 2 0,-5 1 0,5-6 1,0 3 547,-1 3 0,-6-1 0,4-6 0</inkml:trace>
  <inkml:trace contextRef="#ctx0" brushRef="#br0" timeOffset="150">770 88 8095,'12'-10'95,"0"8"114,-5-5 1,-4 7 0,2 4-128,-10 4 1,0 9 0,-10-3 0,1 6-301,2 1 0,-8 8 1,6 0-1,-3-2 218,2-3 0,-4 8 0,7 1 0</inkml:trace>
  <inkml:trace contextRef="#ctx0" brushRef="#br0" timeOffset="351">530 132 8095,'12'-10'522,"1"7"70,-6-4 1,-2 5-221,9 2 1,-7 7-1,8 3 1,-1 2-68,-1 5 0,6 2 0,-5 5 0,6 3-407,2 2 0,-8 0 0,1-7 0,2-1-509,2 1 0,3 0 0,-1-3 611,1-4 0,0 4 0,0-7 0</inkml:trace>
  <inkml:trace contextRef="#ctx0" brushRef="#br0" timeOffset="534">1053 1 7978,'0'14'124,"0"1"681,0 2 1,2 5 0,3 4-568,2 3 1,8 3 0,-5-6 0,-1 3-818,1-2 1,5 0 578,-8 2 0,10-5 0,-5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07.6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44 8281,'0'12'429,"0"0"295,0-4 1,2 4-430,6 9 1,-6 1 0,5 0 0,-4 2-230,-3 5 0,2-5 0,3 8 0,2-3-494,-2 0 1,5 0 0,-3-7 0,-2 0-1734,-3-1 2161,8 1 0,2 0 0,10 0 0</inkml:trace>
  <inkml:trace contextRef="#ctx0" brushRef="#br0" timeOffset="216">545 88 8218,'0'14'381,"0"1"0,-2-8 0,-3 7-274,-2 3 0,-3 3 1,5 2-1,-2-1-345,2 1 0,0 0 1,0 0-1,-4-1 238,-3 1 0,-3 0 0,-7 0 0</inkml:trace>
  <inkml:trace contextRef="#ctx0" brushRef="#br0" timeOffset="398">327 109 8015,'15'20'-122,"0"-6"0,-3 6 1,5-8-1,-3 2 547,3 1 1,2-3 0,3 5 0,0-3-490,0 3 1,7-5 0,2 0-1,1 1-860,-1-1 924,-2-8 0,3 16 0,1-8 0</inkml:trace>
  <inkml:trace contextRef="#ctx0" brushRef="#br0" timeOffset="667">1003 88 8218,'12'-3'0,"-3"-2"0,-1-4 163,-1-3 0,7 4 0,-4-4 631,2 3 0,3-6-98,6 8-421,-8 0 1,-4 16 0,-9 6-74,0 4 1,-7 3 0,-3 2-1,1 3-107,-1 2 0,3 0 0,4-7-191,-4-1 0,7-1 0,-2-3 80,6-3 1,13-9-1,-2 2 1,4-4-296,3-3 0,0-8 0,0-1 0,2-1-175,5 0 1,-12-4 485,4 7 0,-4-10 0,5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09.4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22 8226,'0'14'1472,"0"1"-1077,0-10 0,3 4 1,4-9-1,7 0-113,6 0 1,2 0-1,-1 0 1,1 0-141,0 0 1,0-2 0,-1-3 0,1-2-379,0 2 0,0 3 1,0-1-2224,-1-4 2459,-9 5 0,8-18 0,-8 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09.9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22 8077,'0'15'897,"0"0"0,3-11-410,4 4 0,5-6 1,10-2-1,0 0-180,0 0 1,2-2 0,2-3 0,3-2-169,-2 2 0,0-5 0,-1 0-3534,3-2 3395,0 7 0,-7-4 0,0 9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12.1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22 196 8148,'-12'-2'715,"5"-5"1,4 2 0,6-7-595,4 2 0,5 0 0,10 6 1,0-6-402,-1-2 0,8 0 0,3-5 0,2 2-250,4-2 0,-6 5 530,-3-2 0,5-1 0,0-7 0</inkml:trace>
  <inkml:trace contextRef="#ctx0" brushRef="#br0" timeOffset="167">196 283 7625,'15'-2'259,"-1"-5"1,1 2-1,7-7 1,-1 0-273,1 0 0,2-3 13,5-7 0,-4 1 0,6-1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11.1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1 371 8196,'0'-15'317,"0"1"1,2 7-1,6-8 1,6 1-195,5 2 1,13-8-1,4 3 1,5-7-301,3-5 0,-1-2 1,1 4-1,-3-2-339,-5 2 1,3 6-1,-10 4 516,-2 2 0,-3 1 0,-2-8 0</inkml:trace>
  <inkml:trace contextRef="#ctx0" brushRef="#br0" timeOffset="213">110 545 8196,'-15'0'-315,"1"0"1137,-1 0 0,3-2-793,5-5 0,14-6 0,8-6 0,4 2-787,3 3 0,0 6 758,-1-6 0,1-1 0,0-6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2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196 284 8218,'-22'0'-153,"1"0"1,-1 2 196,0 6 1,0 11-1,3 13 1,2 1 564,3 6 1,6 2-1,-4 5 1,3 3-375,4 1 1,12 1 0,7-7 0,6-3-102,2-5 1,7-7-1,2-14 1,3-8-143,5-5 1,-1-4 0,1-5 0,-3-10 46,3-10 1,-5-7 0,0-9 0,-5-1-150,-10 1 0,1-1 0,-13 3 0,-2 2 50,-3 3 1,-2 7-1,-5-3 1,-7 6-186,-10 7 0,-7 4 1,3 0-1,-6 6 19,-2-1 1,-2 8 0,-5-6 0,2 6-124,3 2 1,2 7 0,-2 1-1,7-1-456,5 2 0,2-4 805,0 10 0,10-1 0,2 8 0</inkml:trace>
  <inkml:trace contextRef="#ctx0" brushRef="#br0" timeOffset="251">1067 1 8267,'0'22'-173,"0"-1"0,0 1 766,0 0 1,0 0 0,-2 2 0,-3 5-233,-2 7 0,-8-2 1,6 5-1,-3 4-552,-5 6 1,4 4 0,-1-5 0,-3 6-1888,-2 1 2078,7-6 0,-17 14 0,4-8 0</inkml:trace>
  <inkml:trace contextRef="#ctx0" brushRef="#br0" timeOffset="467">762 349 8267,'13'15'-37,"-4"-1"0,1 3 246,4 3 0,-1 4 1,1 2-1,3 4 424,2-4 0,-4 6 0,-1-3 1,3 0-717,3 2 1,1-7-1,1 5 1,0-4-2571,0-4 2653,0 1 0,-1 0 0,1 0 0</inkml:trace>
  <inkml:trace contextRef="#ctx0" brushRef="#br0" timeOffset="1016">1481 393 6938,'7'-15'648,"1"1"0,-1-1 0,-5-4-111,6 4 1,-4-4 0,11 5-494,2-6 0,2 6 0,3 2 116,0 2 0,-1 3-255,1 7 0,-2 2 0,-6 5 0,-7 8 11,-4 4 1,-3 5-1,-3 3 1,-1 2-62,-4-2 1,-6-3 0,4-2 0,0-1-227,1 1 0,1-7 0,6-1-46,-5 3 1,7 0 322,0-2 1,2-3 0,13-7 170,2 2 0,-5 7 0,0-4 0,0 0 385,0-1 0,-7 8 0,2-2-59,-4 4 0,-3 3 1,-3 0-1,-4 0-218,-8-1 1,-4 1 0,-5-3 0,-3-2-430,-2-2 1,-10-10 0,6 2 243,-1-5 0,-17-2 0,5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27.6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0 206 8182,'0'-22'-563,"0"0"679,0 0 318,0 10 0,0 15 0,0 19 0,0 11-165,0 9 0,7 8 1,3 4-1,0 1-273,-1 6 0,6-8 0,-5 0 1,-1-2-33,1 0 1,0 0 0,-6-8-1,4-2-392,-3-4 0,4 1 178,-2-9 0,3-9 0,-3-15 253,8-10 0,-3-7 0,3-10 0,1 0 168,4 0 0,2 3 0,-1 2 1,1 5 191,0 2 1,0 3-1,0 9 122,-1 6 1,-1 4 0,-6 12 0,-4 3-42,0 2 1,-8 9 0,5-4 0,-7 2-223,-7 1 0,-5-8 0,-10 5 0,-2 0-326,-5-1 0,5-6 1,-8 0-1,3-8-373,0-4 0,-2-11 0,4 4-376,-2-6 0,0-4 0,10-8 1,4-9 852,8-8 0,-5-12 0,0 5 0</inkml:trace>
  <inkml:trace contextRef="#ctx0" brushRef="#br0" timeOffset="321">588 837 9892,'0'15'1133,"0"-1"-846,0 3 1,0-5 0,2 0-241,6-2 1,-3 5-1,7-6 1,0 1-169,0 0 0,2-3 1,8-7-1,0 0-28,0 0 1,-1-10 0,1-2 0,0-2-185,0-1 0,-8 1 0,1-6 0,-1 3-2,-2 3 1,1 2 0,-9-5 1095,4 2-14,-1 10 0,-7 5 0,-3 15-232,-4 4 1,5 10 0,-5 3 0,2-1-356,-3 1 0,6-1 0,-5-4 0,4 2-970,3-3 0,10-9 0,5-5-532,4-2 1,10-3 1341,0-7 0,0-9 0,-7-3 0</inkml:trace>
  <inkml:trace contextRef="#ctx0" brushRef="#br0" timeOffset="521">1154 53 7162,'0'-21'547,"0"-1"1,0 12 0,0 13 0,3 16-72,4 15 1,-5 12 0,8 9 0,-3 11-68,1 1 1,1 4 0,-4 1-1,5 8-415,2 5 0,-7 2 0,4 2 0,-1 3-805,-1 3 0,0-11 0,-7-13 0,3-13-923,4-15 1734,-5-19 0,8-14 0,-10-10 0</inkml:trace>
  <inkml:trace contextRef="#ctx0" brushRef="#br0" timeOffset="689">828 620 8182,'9'-13'1588,"8"4"-1386,10-1 1,7 8 0,12-8 0,4 3-325,9-1 0,3-6 0,6 4 0,5 1 122,7-1 0,-5-7 0,0 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26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371 230 8045,'0'-22'0,"0"0"35,0 1 0,-3 1 1,-2 3-1,-4 5 213,-3 3 0,4 1 0,-6 8 0,-3 3-69,-3 4 1,-1 12 0,-1 13 0,3 2 95,4 4 1,-4 4 0,7 4 0,0 2-44,4 3 1,6-3 0,2-9 0,0-5 57,0-3 0,10 5 0,4-9 1,5-8 55,3-9 1,7-7-1,3-6 1,-1-4-230,1-8 1,-3-11 0,-8-3-1,1 0-443,0-3 1,-3 1 0,-4-6 0,-8 6-218,-5 0 0,-2 6 0,-2-6 0,-5 2-19,-8 0 0,-4 7 0,-5 10 1,-3 2 156,-2 5 0,-10 3 0,5 2 0,-2 2 115,0 6 1,2 4 0,-5 10-1,8 2 290,7 5 0,-3-5 0,13 5 0,-6 5 0,-2 0 0</inkml:trace>
  <inkml:trace contextRef="#ctx0" brushRef="#br0" timeOffset="234">1024 56 8258,'0'-22'-135,"0"8"1711,0-1-1244,0 10 1,-10 5 0,-2 17 0,-2 7-282,-1 5 0,1 3 1,-8-3-1,0 7-251,0 5 0,0 0 0,3-2 1,2-3-475,3 3 1,-1 0 673,-7-3 0,1 5 0,-1-7 0</inkml:trace>
  <inkml:trace contextRef="#ctx0" brushRef="#br0" timeOffset="435">741 186 7878,'0'15'373,"0"-1"0,0-6 1,0 6-1,0 3-31,0 3 1,9 1-1,6 1 1,4 0-101,3 0 1,7-1 0,3 1 0,1 0-680,6 0 1,0 0 0,0-3 0,-3-2-725,3-3 1161,-8-9 0,20 15 0,-5-8 0</inkml:trace>
  <inkml:trace contextRef="#ctx0" brushRef="#br0" timeOffset="617">1394 34 8426,'0'24'913,"2"3"1,3 2-265,3-3 1,6 8 0,-7 3-1,1 4-427,1 2 1,-4 1 0,7-1 0,-2 1-782,-5 0 1,-3-1 0,-2-2 558,0-4 0,0 4 0,0-7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29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0 110 8343,'12'-10'-340,"-4"-5"0,-4 6 1255,4 1 1,-6 8-486,5 8 1,-4 6 0,-3 13 0,0 4-208,0 3 0,2 2 0,3 8 0,2 0-319,-2-1 0,-2 8 0,-1 0 1,3-3-468,2-2 0,3-5 0,-5-4 0,2-8-1992,-2-5 2555,7-12 0,0 7 0,10-7 0</inkml:trace>
  <inkml:trace contextRef="#ctx0" brushRef="#br0" timeOffset="201">501 88 8338,'0'22'-392,"0"-1"0,-7 1 1,0 2-1,2 3 558,2 2 0,-4 2 0,-3-4 0,1 5-175,-1 1 0,-4 1 0,4 5 0,0-5-288,0-3 1,-4-2 296,7-7 0,-10 10 0,5 1 0</inkml:trace>
  <inkml:trace contextRef="#ctx0" brushRef="#br0" timeOffset="417">305 66 8338,'7'22'-58,"3"2"1,2 3 73,5 2 1,2 2-1,3-4 1,2 4 484,5 3 1,-4 0 0,6 5 0,-2-5-576,0-3 1,7 0 0,-6-4 0,-1 2-1330,2-2 1403,-7-3 0,8-2 0,-11-1 0</inkml:trace>
  <inkml:trace contextRef="#ctx0" brushRef="#br0" timeOffset="850">1002 131 8544,'14'-9'-11,"1"-6"1,0-4-197,-3-3 1,7 3 0,-5 2 0,6 5 591,2 2 1,-1 3 0,1 7-1,0 0-196,0 0 0,-8 0 0,1 2-230,2 5 1,-8 5 0,-1 13 0,-6 1 101,-2 3 1,-10 0-1,-4-4 1,-6 1-183,-1 3 1,6 0 0,1-7 0,-3 0-253,-3 0 0,6-3 0,2-2 117,2-3 1,3-6-1,9 4 186,6-3 1,6-1-1,10-6 344,-2 5 0,5-2 1,-13 10 245,5 2 0,1 2 0,-6 3 0,-6 0-31,-6-1 1,-4 1 0,-6 0 0,-6 0-401,-5-1 1,-13 1 0,-4-2 0,-5-3-296,-3-3 1,1-2 0,-1 5-1,0-5-196,1-2 1,-1-3 0,3-7 401,5 0 0,4 0 0,11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32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459 148 8386,'-41'-41'-379,"4"5"1,4 7 0,6 12 0,-5 5 462,-1 2 0,-1 7 0,-3 18 1,8 16 261,5 15 1,-5 20 0,0 18-1,15-34 1,2 2-60,-2 8 0,3 3 1,4 6-1,2 3 1,1 8-1,1 2 0,1 5 1,2 2-264,-1 7 1,2 2 0,1-29 0,1 2 0,1 0 0,1 1 0,0 1 0,2-1 0,1-3-1,2-1 1,1-1 3,9 27 1,4-2-1,1-2 1,5-3 0,6-10-1,3-2 1,2-5 0,3-2-497,0-5 1,4-5 0,3-8 0,2-6-1,-3-9 1,2-4 467,1-4 0,0-1 0,0-1 0,1-2 0,-3-4 0,-1-2 0,-1-3 0,-1-1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31.775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 2091 11081,'0'12'-245,"0"0"1,0-5 641,0 8 1,7 4 0,0 5 0,1 5-247,1 8 0,-4 4 0,7 2 0,0 3-694,1 5 1,-6-7 0,5 2 0,0-10-777,0-4 1304,-7-3 1,14 2 0,-7 3 0</inkml:trace>
  <inkml:trace contextRef="#ctx0" brushRef="#br1" timeOffset="219">632 1960 8157,'-7'22'0,"-2"0"33,-4 0 1,1-1 0,-5 1 0,5 2 223,3 5 1,-8-2-1,2 7 1,-2 0-343,3 0 1,-3-5 0,7 5-1,0-3-528,1-4 1,-6-10 612,8-3 0,-10-9 0,5 5 0</inkml:trace>
  <inkml:trace contextRef="#ctx0" brushRef="#br1" timeOffset="404">393 1960 8433,'10'12'-152,"-6"8"1,11-3 701,2 9 0,2-2 0,5 5 0,3-2-4,2 2 0,3-2 0,-3 7 1,4 0-578,1-1 1,0-6-1,-7 2 1,4-5-834,3-2 1,-7 0 863,2 0 0,-5-1 0,-2 1 0</inkml:trace>
  <inkml:trace contextRef="#ctx0" brushRef="#br1" timeOffset="620">1068 1895 8188,'0'22'212,"0"-1"0,2 4 0,3 1 642,2 3 1,8 8 0,-5-6 0,2 5-426,5 10 0,-8-2 0,1 9 0,-3-2-637,1 0 1,-1 4-1,-7-9 208,0-4 0,10-4 0,2 6 0</inkml:trace>
  <inkml:trace contextRef="#ctx0" brushRef="#br0" timeOffset="1733">1721 0 9169,'22'0'0,"0"0"-6,0 0 0,-8 3 0,1 6 0,2 16 274,2 16 1,3 12 0,-1 15 0,1 7-78,0 12 1,-11-36 0,0 2 0,-1 5 0,-1 0 0,0-1 0,-1 0-79,0-2 1,-1 1 0,-4 2 0,-2 0 0,3 1 0,0 1 0,-3-1-1,0 0-162,0 1 1,-2-1 0,-3-1 0,-2 0 0,0-3 0,-2-1 0,-2 1 0,-2 1-59,-2 2 0,-1 0 0,-1-2 0,-2 0 0,-3 2 0,-1 0 1,0-2-1,0-1-7,0 0 0,1-1 1,2-1-1,1 0 1,0 1-1,0-1 0,1-1 1,0 0-225,3 0 1,2 0-1,-15 40 1,17-19-1,1-11-541,-1-11 0,5-5 879,12-24 0,-4-5 0,4-17 0</inkml:trace>
  <inkml:trace contextRef="#ctx0" brushRef="#br1" timeOffset="2017">2266 1786 8204,'0'-22'1384,"0"0"1,2 10-1055,5 5 1,5 5 0,10 2 0,2 0-295,5 0 0,-2 0 0,7 0 0,0 0-608,0 0 0,2 0 0,5 0 0,-2 0-1078,-3 0 1,-7 0 1649,7 0 0,-9 0 0,5 0 0</inkml:trace>
  <inkml:trace contextRef="#ctx0" brushRef="#br1" timeOffset="2133">2919 1568 8204,'-15'-19'200,"1"4"1,-1-2-1,-6 8 1,-4-1 226,-4 0 0,3 3 0,-13 7 0,-4 0-115,-6 0 0,-9 0 0,5 0 1,0 3-839,-1 4 1,6-5 525,12 6 0,-5-6 0,7-2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35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1041 197 8235,'12'-22'10,"-5"0"1,-4 0-1,-3 1 1,0-1 259,0 0 1,0 8-1,0-1 322,0-2 1,-3 7-383,-4 3 0,-5 5 0,-7 4 0,2 5-175,2 8 1,8 12 0,-5 4-1,2 3-16,5 5 0,-4 9 0,1 3 0,4 0-38,1 2 0,3-7 0,3 2 1,1-7 204,4-4 1,9-13-1,-3 0 1,6-9 40,1-6 0,8-11 1,3-15-1,-1-12-250,1-15 0,-1-2 1,-7-9-1,1-1-233,-6 0 1,-12 8 0,0-3 0,-4 8-165,-3 6 0,-10 1 0,-7 12 0,-7 4 28,-5 1 0,-10 9 0,5 3 0,-2 7 9,0 7 0,7 5 0,-5 13 0,2 4 174,6 7 0,2 5 1,2 0-1,0 0 209,0 3 0,10-5 0,3 14 0</inkml:trace>
  <inkml:trace contextRef="#ctx0" brushRef="#br0" timeOffset="2102">976 1721 8442,'-22'0'768,"0"0"-543,10 0 0,2-2 0,10-6-122,0-6 0,10 2 0,5 0 0,4 0-183,3-1 0,0 6 0,-1-5 0,1 2 43,0 6 1,0 1-1,-1 1 63,1-6 1,0 6 0,0-5 50,0 4 0,-3 6 0,-2 4 1,-3 8 1,-9 4 0,2 3 0,-7-1-103,-7 1 1,-5 0 0,-7 0 0,2 0-314,2-1 1,1 1 0,-8 0 7,0 0 1,10-1 66,5 1 0,4-7 213,3-1 0,8-6 1,1 4 284,3-3 0,1 1 1,4-5 193,-3 2 0,-12 10-88,-2-2 1,-9-3-1,-13 0-272,0-3 0,0-1 0,1-8 1,-1 0-320,0 0 1,0 0-2105,1 0 2353,-1-10 0,10-2 0,2-10 0</inkml:trace>
  <inkml:trace contextRef="#ctx0" brushRef="#br0" timeOffset="3131">257 1 8320,'-43'89'11,"20"-42"1,2 1 0,3 5-1,2 2 1,2 6 0,2 2-1,1 2 1,2 1 200,1 2 0,2 1 1,2 4-1,0 2 1,-2 8-1,-2 1 1,0 4-1,1 1-368,2-1 0,-2 0 0,-1-1 0,-1-2 0,5-9 0,1-2 0,1-1 1,2-1 83,0-2 0,5-2 0,4-3 0,6-2 0,3-3 0,5-3 0,1-6 0,3-1-306,0-3 0,1-2 0,33 33 378,-25-42 0,0 0 0,-1 1 0,1-1 0,39 29 0,-8-9 0,-6-8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35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240 545 8315,'22'-31'71,"-8"6"1,-2-4 463,-2 5 1,-3 10-322,-7-1 0,-9 13 0,-6 4 0,-7 15-68,-7 10 1,5 11 0,-7-1 0,2 6-12,0 8 0,-1-3 0,9 11 1,1 1-244,6 3 0,-3-5 0,10-2 0,2-3 31,2-5 1,15-4-1,8-10 1,9-13 231,5-11 0,9-10 0,8-10 0,-2-11 68,-4-13 1,-1-15 0,0-4 0,-3-2-222,-5-6 0,-7 5 0,-14 1 0,-8 2-131,-5 4 0,-2 3 0,-5 5 0,-9 5-408,-15 7 0,-10 7 0,-7 7 1,-5 8 536,-7 5 0,-14 11 0,-6 3 0</inkml:trace>
  <inkml:trace contextRef="#ctx0" brushRef="#br0" timeOffset="2235">262 2113 8441,'7'-15'-328,"0"1"1,0 7 696,-7-8 0,0 13 0,0 4 0,0 17 140,0 15 1,0 7-1,0 3 1,0 0-345,0-1 1,0 1 0,0-1 0,3 1-781,4-1 0,-4 8 615,4 0 0,-5 9 0,-2-4 0</inkml:trace>
  <inkml:trace contextRef="#ctx0" brushRef="#br0" timeOffset="3031">850 1 8512,'9'65'0,"3"5"-33,1 10 1,-2-32 0,2 3 0,-3 11 0,-1 2 0,1 4 0,-1 2 199,1 5 1,0 2 0,-1 5 0,-1 1 0,-5 6-1,-1 1 1,1 2 0,1 0-194,-2 1 0,1 0 0,1 5 0,1 0 0,-2-31 0,-1 0 0,1 0 0,-1 30 0,0 0-127,0-5 0,-1-1 0,-2-3 0,-1-1 1,0-2-1,-3-1 0,-1-2 0,-2-2-714,-1-2 0,-2-1 867,-4-7 0,-1-2 0,3-7 0,-1-1 0,-3-4 0,-2-1 0,0 0 0,-1-1 0,0-2 0,-1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39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388 589 8153,'0'-15'0,"0"1"-97,0-3 0,-7-3 23,0-1 1,-1 6 295,8 1-46,-9 9 0,4-2 1,-7 14 32,2 7 0,-5 6 0,8 1 0,2 1-38,3 0 1,-5 2 0,-1 3 0,4 2-154,1-3 0,3 6 0,3-3 1,1-2-107,4-3 1,6-2 0,-4-3 0,2-2 79,5-3 0,5-6 0,4 4 0,3-3-983,-2-4 0,-3-2 991,-2-3 0,9-10 0,3-2 0</inkml:trace>
  <inkml:trace contextRef="#ctx0" brushRef="#br0" timeOffset="181">606 502 8153,'-3'24'154,"-4"5"0,2-2 0,-7 9 0,2 3 124,6 2 1,1 9-1,3 1 1,0 0-159,0 2 1,0-7 0,0 8 0,0-1-389,0 5 0,3-5 0,1-2 0,4-8-137,-3-6 0,-1-6 405,4-9 0,-6 0 0,8-1 0</inkml:trace>
  <inkml:trace contextRef="#ctx0" brushRef="#br0" timeOffset="533">475 110 8153,'-46'0'41,"0"2"0,0 5 177,5 8 1,2 7 0,-4 7-1,2 9 460,4 11 1,-1 9 0,9 14-1,4 8-180,9 5 1,-1 5 0,9 1 0,6 1-253,7-7 1,9 2 0,15-7 0,10 2-213,9-2 0,6-17 0,6-22 0,1-17 115,6-14 0,1-27 0,12-12 1,2-12-51,3-10 1,-45 20 0,-3-3 0,-1-5 0,-2-2 0,-1-1-1,-3-1-21,1 0 1,-4-1 0,17-40 0,-5 1 0,-17 6-88,-10 2 1,-5 2-1,-10 8 1,-6 2-170,-13 5 0,-9 5 1,-15 9-1,-5-2-551,-7-5 0,-8 13 0,-4-1 0,-2 10-1833,1 10 2562,-6 11 0,-10-11 0,-12 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2:4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186 238 8257,'-21'0'215,"-1"0"0,7 0 307,1 0 1,7 0 4,-8 0 0,10-3-389,-2-4 1,14 2 0,8-7-129,4 3 0,5-6 1,3 5-1,2 1-35,-2-1 1,4 3-1,-2 7 1,-2-3-17,-3-4 1,-2 5 0,-1-6 90,1 6 0,-2 12 0,-6 4 1,-7 6 1,-7 9 0,-7 2-1,-7 3-46,-6 5 0,-11 9 1,-3 5-1,-2 3-26,-1 4 1,1-4-1,-8 0 1,1-1 91,-1 1 0,11-15 0,6 0 0,10-7 8,10-7 0,-3-3 1,5-5-48,8-4 1,-1-5 0,13-13 0,1-2-177,4-2 0,9-10 0,0 5 0,-2-3-500,-3 1 1,5 2-1,0-5 644,-3 2 0,8 11 0,0-6 0</inkml:trace>
  <inkml:trace contextRef="#ctx0" brushRef="#br0" timeOffset="215">165 434 8400,'-15'0'600,"1"0"1,11 0 0,3 0-386,12 0 1,8 7 0,4 3 0,5 0-262,7-1 0,5 8 0,1-5 1,-4 3 45,-1-1 0,-1 10 0,7 10 0</inkml:trace>
  <inkml:trace contextRef="#ctx0" brushRef="#br0" timeOffset="365">905 782 8368,'-14'-19'920,"2"2"-394,2 3-526,3 9 0,16-15 0,3 8 0</inkml:trace>
  <inkml:trace contextRef="#ctx0" brushRef="#br0" timeOffset="614">1145 194 8123,'12'0'1254,"7"0"1,-4 3-866,4 4 1,3-2 0,0 9 0,-1 1-554,1-3 0,7 7 0,3-7 0,1 1-256,6-6 1,-5 2 0,0-1 0,-3-3-1837,-4-3 2256,-3-2 0,-2 0 0,0 0 0</inkml:trace>
  <inkml:trace contextRef="#ctx0" brushRef="#br0" timeOffset="781">1558 20 8123,'0'-12'285,"0"5"0,0 14 156,0 8 1,-2 14-1,-3 7 1,-2 7-63,2 8 1,3 5 0,2 12 0,0 4-250,0 8 0,0 14 0,0-43 0,0 0 1,0 1-1,0 0-423,0-1 1,0 0 0,0 38 0,0-14 0,0-5-1722,0-7 2014,0-22 0,9 1 0,3-21 0</inkml:trace>
  <inkml:trace contextRef="#ctx0" brushRef="#br0" timeOffset="1034">1994 761 8041,'14'-8'86,"1"-1"559,2-3 1,2 7 0,3-3 0,0 6-268,0 2 0,2-2 1,5-3-1,5-3-608,0 4 0,4 1 1,-6 3-1,2 0-1126,4 0 0,-6 0 1356,-3 0 0,-5-9 0,-2-4 0</inkml:trace>
  <inkml:trace contextRef="#ctx0" brushRef="#br0" timeOffset="1131">2342 521 8041,'-34'0'-114,"-7"0"1,-7 0 125,0 0 1,4 7 0,5 1 0,3-4-13,-3-1 0,-2-3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03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143 828 8087,'-22'-8'-270,"1"1"1,-1-7-1,0 4 327,0-2 1,8 5 960,-1-8 0,13 3 1,-1-5-593,8 3 0,15 1 0,-1-3 0,8 1-115,-1-2 1,8 5 0,2-3-1,3 1-10,-3 2 0,3 2 0,-7 10 0,-1 0-225,0 0 0,-2 0 0,-7 0 1,0 3-124,0 4 1,-10 12 0,-5 13 0,-4-1-56,-3 1 0,-3 6 0,-4-1 1,-8 6-91,-4 8 1,-10-3 0,0 8 0,2-3-176,3-4 1,-5 4 0,0-2 0,2-5 215,3-8 1,10 1-1,-1-12 1,1-6 163,2-4 1,2-9 3,10 6 1,2-9 0,6 2 0,6-4 10,6-3 1,4-8 0,2 1 0,3 2-237,-2 3 0,4-1 0,-2-1 0,-2-4-719,-3 4 1,-2 1 0,0 1-1212,0-6 2138,-1 6 0,1-17 0,0 7 0</inkml:trace>
  <inkml:trace contextRef="#ctx0" brushRef="#br0" timeOffset="217">121 1002 8087,'-21'0'-133,"6"0"878,1 0-118,9 0 1,-3-7-1,16-1 1,9 4-340,9 1 0,1 3 1,9 0-1,1 0-532,-4 0 1,6 0-1,-7 0 1,-1-2-1380,0-6 0,8 6 1623,-3-5 0,-4-5 0,-1 0 0</inkml:trace>
  <inkml:trace contextRef="#ctx0" brushRef="#br0" timeOffset="433">753 153 6947,'7'21'1037,"0"4"1,-2 4-867,-2 7 1,-1-2 0,3 2 0,2 3-427,-2 2 1,5 0 0,-3-5-1,-2-7-1497,-3-4 1752,-2-4 0,10 11 0,2 2 0</inkml:trace>
  <inkml:trace contextRef="#ctx0" brushRef="#br0" timeOffset="634">557 109 7351,'22'-22'-709,"-1"3"1250,1 4 0,2-2 0,3 10 1,5 0-276,1-3 0,1 8 0,5-5 0,-3 4-687,3 3 0,0 0 1,-1 0-1,-4 0-1359,-2 0 1780,-3 10 0,-7 2 0,-1 10 0</inkml:trace>
  <inkml:trace contextRef="#ctx0" brushRef="#br0" timeOffset="800">1188 1045 6965,'0'-21'536,"0"-1"0,3 10-536,4 5 0,-4-6 0,6 1 0</inkml:trace>
  <inkml:trace contextRef="#ctx0" brushRef="#br0" timeOffset="1200">1537 675 7976,'-12'0'95,"5"0"1,11 3-1,6 4 232,2 7 1,3-1 0,9 1 0,2 3-710,3 2 1,8 3 0,-6 0 0,1-3-60,-1-4 0,5 2 1,-4-10-1,-1-2 441,1-3 0,-3-2 0,-7-2 0,-3-5 0,-5-8 0,3-4 0,-9-6 0,-3-1 0,-3-3 0,-2 0 0,0 5 0,0-5 0,0 4 117,0-4 0,-10 17 0,-2 12 256,0 12 1,-5 17 0,7 8 0,1 4 192,-1 2 0,-4 1 0,4 2 1,0 5-284,1 7 0,-6 7 0,8 5 0,0 3-545,-3-3 1,7-2 0,-4-3 0,5-2-643,2-5 0,0-7 904,0-15 0,-10 5 0,-2-7 0</inkml:trace>
  <inkml:trace contextRef="#ctx0" brushRef="#br0" timeOffset="1418">2255 1198 7975,'13'-10'203,"-1"1"0,-7-8 30,2 2 1,10 10 0,0-4-1,7 1-277,5 1 1,7 0 0,-4 7 0,2 0-766,4 0 0,8 0 1,0 0 808,-5 0 0,-2-10 0,5-2 0</inkml:trace>
  <inkml:trace contextRef="#ctx0" brushRef="#br0" timeOffset="1514">2713 1024 7975,'-32'2'-55,"-4"5"1,-5-4 0,-3 4-1,1-2 73,-1 2 1,1-4 0,-1 6 0,1-2-19,-1 1 0,-9 9 0,-3-5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06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7977,'0'-14'1635,"0"-1"1,2 10-1054,5-2 1,13 5-1,11 4 1,6 3-153,8 2 1,-1 3 0,9-5 0,-2 4-629,0 4 0,0-6 1,-8 7-1,1 1-493,-1-3 0,-9 5 691,-5-10 0,-5 10 0,-2-5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25.5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649 305 8396,'-10'-34'228,"8"-7"0,-18 10 0,8-6-276,0 8 0,-7-2 1,4 2-1,-4 4 196,-3 9 0,0-1 1,-2 9-1,-2 4 227,-3 1 0,-8 3 1,6 3-1,-1 4-248,1 7 1,-5 13-1,7 7 1,2 4-170,3 8 1,4 3 0,6-3 0,7 2 16,4 3 1,6 0 0,4-8 0,10-1-47,9-6 0,8 5 0,10-7 0,-1 2 121,1 0 1,0-9 0,-1 4-1,-2-1 254,-5-1 1,-4 0 0,-10-8 0,-3 1 382,-4 0 0,-11 0 0,-16-3 0,-12-2-136,-7-2 1,-8-3 0,-9 2 0,-6-7-453,-1-4 0,6-3 1,-4 0-1,2 0-539,0 0 1,10-7 0,12-3 0,5-2-996,2-5 0,10-3 0,7-1-1828,10-1 3263,7 10 0,20 2 0,2 10 0</inkml:trace>
  <inkml:trace contextRef="#ctx0" brushRef="#br0" timeOffset="383">1019 610 8321,'-22'-32'-126,"0"8"0,3-5 0,2 7 977,3 8 0,-1 4 0,-7 13-181,1 4 1,-1 5 0,0 12 0,0 5-265,0 7 1,3 6 0,2 1-1,5 1-413,2-1 0,3-2 0,7-2 0,0-5-459,0-3 1,3-4 0,4-10 0,7-5-22,6-2 0,1-3 0,1-7 0,0-2 76,0-6 0,-3 4 0,-2-11 187,-2-2 0,-1-2 1025,8-3 1,-8 3 238,1 4 1,-8-2-841,8 10 1,-8 7 0,5 10 0,-2 2-611,-5 5 0,4-5 0,1 2 1,2 3-463,5 2 1,-5 3 0,3 0 871,2 0 0,2 0 0,3-1 0</inkml:trace>
  <inkml:trace contextRef="#ctx0" brushRef="#br0" timeOffset="1064">1259 980 7950,'0'22'-794,"0"0"0,0-1 2095,0 1 0,2-7 267,5-1-1122,-4-9 0,4 5 0,-12-13-231,-2-4 1,-3-5 0,5-10 0,-2 0-240,2 1 0,3-8 0,2-3 0,0 1-114,0-1 0,2-4 0,3 4 0,5 1-72,2 0 1,0 1 0,5 11 0,-3 2-48,3 3 0,3 9 0,1-2 0,1 4 168,0 3 1,0 10 0,0 4 0,-3 8 9,-5 7 0,6-5 0,-8 8 0,2-3-29,1 0 0,-10 0 0,2-7 65,-5-1 0,-2 1 146,0 0 1,-9-3 0,-6-4 2,-4-8 0,4-7 1,1-5-1,-1-4 91,3-3 0,3-3 0,6-7 0,-2 0-61,-2 1 0,0-1 0,7 0 1,2 3-22,5 4 1,-2-4 0,10 7-217,2 0 1,2-5 0,3 10-1,0 2-177,-1 2 1,1 3-1,0 3 147,0 4 0,0 3 0,-3 7 123,-5-3 1,3 1 438,-9 6 0,-1-6 177,-7-1 0,-10-9 1,-2 0-417,0-10 0,-5 0 0,10-9 0,2-3-72,3-2 1,2-3-1,0 0 1,0 0-75,0 0 0,0 1 1,2-1-152,5 0 0,5 3 1,10 4-1,0 8-59,0 5 0,2 2 0,2 2 0,6 5-80,2 8 1,-8 4-1,3 3 1,-4 0-153,-4-1 0,1 9 1,-2-1-1,-4-3-259,-1-2 0,-8-2 0,5 0 0,-2 0-873,-5-1 1528,-3 1 0,8 0 0,2 0 0</inkml:trace>
  <inkml:trace contextRef="#ctx0" brushRef="#br0" timeOffset="1449">2086 893 8350,'-12'-2'1269,"5"-6"0,7 3-907,7-9 0,-2 2 0,7-5 0,0 2-163,0-2 0,0-2 0,5-3 0,-2 0-190,2 1 0,-5-8 0,0 0 0,0 0-123,0-3 0,-7 8 1,4-7-1,-1 1 79,-1 1 0,0 0 1,-9 8 224,-5-1 0,-6 10 0,-8 4 0,-1 8-70,0 8 1,0 6-1,1 15 1,-1 8 117,0 4 0,3 10 1,2 2-1,5 0-136,2 0 1,3-2-1,9-7 1,5-1-310,8 1 0,14-6 0,7-6 0,8-13-511,7-7 0,4-4 0,13-11 0,0-7 718,-3-11 0,15-1 0,-12-10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32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8213,'15'2'409,"-3"6"10,-3 6 1,1 8-1,-5 7 1,5 7 45,2 5 0,-7 10 1,4 2-1,-1 3-374,-1 5 0,0 2 1,-5 2-1,3-2-718,3-5 1,-1-5-1,-10-12 1,-1-4 626,-4-8 0,-18-5 0,1-2 0</inkml:trace>
  <inkml:trace contextRef="#ctx0" brushRef="#br0" timeOffset="517">370 1 8173,'22'21'22,"0"-6"1,-3 2-1,1 7 501,1 10 1,-4 9-1,12 8 1,-4 7-180,-4 5 0,-9 10 0,-4 2 0,-6 2 17,-2 6 0,-10 1 1,-4 1-1,-8-5-919,-7-8 0,3-4 1,-8-5 557,2-5 0,-7-5 0,6-9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31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695 240 8173,'-21'0'42,"-1"0"1,7 0 1018,1 0-530,9 0-521,-5 0 0,13-2 1,4-3 27,7-2 1,6-8 0,4 8-1,3 0-68,2-3 1,2 8-1,-4-8 1,4 3 55,3 0 0,-7-1 0,2 8 0,-5 0-38,-2 0 1,-3 10-1,-4 5 1,-8 4 124,-5 3 1,-2 9 0,-5 3 0,-7 2-33,-9 1 1,-16-1 0,1 10 0,-5 2-108,-3 3 1,8-10-1,2-12 1,3-5-785,4-2 611,12-10 1,18-12-1,16-12 1,8-2 65,-1-1 0,6 1 1,-1-6-1,1 3 377,-1 3 0,1 9 0,-6-5 1,3 3 63,-2 0 0,-10 0 1,-5 9-1,-2 5-50,-5 8 1,-5 4 0,-8 3 0,-9 0-173,-9-1 1,-1 1-1,-9 0 1,-3 0-262,-2 0 0,0-1 0,2 1 1,3 0-246,-3 0 0,8-10 0,2-5 0,4-5-524,4-2 0,9-2-88,4-5 1032,16-5 0,13-10 0,13 0 0</inkml:trace>
  <inkml:trace contextRef="#ctx0" brushRef="#br0" timeOffset="618">303 1 8380,'-29'14'-84,"-2"1"0,-3 2-173,-5 2 0,5 8 0,1 7 1,1 9 748,5 3 0,11 17 1,3 5-1,4 7-74,4 7 0,7 0 0,10 1 0,13-3-268,6 2 0,8 5 1,-16-42-1,2-1 0,1 1 1,1-2-551,29 34 1,2-14-1,10-7 1,4-3-248,8-5 0,3-14 647,-4-12 0,6-20 0,-7-14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34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391 433 8248,'0'-51'-364,"0"1"0,0-1 0,0 7 0,0 1 901,0-1 0,0 3 0,0 5 1,0 7-301,0 4 0,-3 13 0,-4 5 1,-5 9 13,0 13 0,-10 12 1,3 23-1,-8 11-109,0 9 0,11-24 0,-1 2 0,-1 7 0,2 2 0,-2 1 1,2 2-24,1 2 0,1 2 0,-2 5 0,0 2 0,1 6 0,1 1 0,0 7 0,2 2-106,-1 6 0,1 0 0,5 1 0,2-1 0,1 0 0,1 0 1,2-2-1,2-1 63,1-3 1,3-2-1,4-8 1,4-4-1,4-10 1,2-5 0,1-9-1,2-3-136,21 24 1,8-17 0,2-14 0,0-8-965,1-7 1,-6-4 0,-9-15 1023,-3 2 0,0 0 0,8-7 0</inkml:trace>
  <inkml:trace contextRef="#ctx0" brushRef="#br0" timeOffset="2119">1066 215 8363,'9'-12'659,"-6"5"0,4 14-125,-5 8 0,-2 4 1,0 5-1,0 3-331,0 2 0,0 10 1,0-3-1,0 8-412,0 6 1,-7-11 0,0 5 0,2-6-997,3-4 1,-1 0 1204,-4-5 0,-5-5 0,-10 8 0</inkml:trace>
  <inkml:trace contextRef="#ctx0" brushRef="#br0" timeOffset="2668">848 1718 9198,'-12'-2'516,"5"-6"1,7-1 0,4-8 0,6 2-346,2-2 1,3 0 0,7 0 0,-1 5-89,1 3 1,0-6 0,0 8-237,-1 2 0,1 3 97,0 2 1,-8 9 0,-1 6 0,-4 4-75,-4 3 0,-5 2 1,-5 3-1,-4 4 13,-4 3 0,6 2 1,-5 5-1,0-2 59,0-3 0,7-2 0,-2 5 0,4-5-52,3-3 0,3-4 0,4-13-45,8-6 0,4-6 1,5-2-1,3-2 155,2-6 0,9-23 0,-4-15 0</inkml:trace>
  <inkml:trace contextRef="#ctx0" brushRef="#br0" timeOffset="2917">1675 41 8240,'0'22'96,"0"0"0,8 9 1,1 5-1,3 8 286,5 7 1,3 7 0,2 17 0,-1 14-87,-10-36 1,0 1-1,0 0 1,0 1-1,-1 5 1,-1 1-1,0 0 1,-1 1-153,0 3 0,-1 1 0,-4 3 0,-1 0 0,0-2 1,0-1-1,-2-1 0,-2-2-206,-1-5 0,-1-2 1,-4-2-1,-1-2 1,-8 38-1,-7-8-236,-5-5 1,0-11 0,7-11 0,0-1-1769,0-6 2066,0-12 0,1 15 0,-1-5 0</inkml:trace>
  <inkml:trace contextRef="#ctx0" brushRef="#br0" timeOffset="3183">2459 1609 7960,'0'-14'0,"3"-1"565,4-2 0,-2 7 0,9 3 1,3 2-414,3-2 1,11 5 0,5-6 0,6 6-1925,1 2 1772,1 0 0,9-10 0,3-2 0</inkml:trace>
  <inkml:trace contextRef="#ctx0" brushRef="#br0" timeOffset="3300">3047 1413 7960,'-55'-12'639,"-8"-5"1,7 7-1,1 1-277,4-1 1,-3 3 0,4 7 0,-1 0-613,-2 0 250,7 0 0,-8-10 0,11-2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56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88 8268,'-10'12'-163,"5"0"312,-9-5 1,6-4 390,-6 4 1,7-2 239,-8 2-698,10-5 0,-2-2 0,14-12-54,8 0 0,4-7 0,3 7 0,0-3-3,-1 1 1,1 6 0,2-4 0,3 3-11,2 4 0,0-5 0,-7 3 1,0 2 20,-1 3 1,-6 4 0,0 5-66,1 8 0,-6 4 1,-3 3-1,-7 2-9,-7 5 1,-5-2-1,-10 9 1,-2 0-127,-5-2 0,5 5 1,-8-8-1,3 1-205,0-1 1,0-2 0,10-7-67,4 0 1,8-10 417,14-5 1,8-4 0,12-3-1,2 0 147,-3 0 0,6 0 1,-3 0-1,-3 0 115,-2 0 1,-2 0 0,0 0 0,-3 2 118,-4 5 1,-5-2 0,-10 10 0,0 2-219,0 2 1,-10 3 0,-7 0-1,-10-1-250,-9 1 1,-5 0 0,-3 0 0,1-1-160,-1 1 1,-7-2 0,1-4 0,1-3-49,3-4 1,5-1 0,5-8-159,7 0 1,7-3 0,10-4 468,12-8 0,19-14 0,15-5 0</inkml:trace>
  <inkml:trace contextRef="#ctx0" brushRef="#br0" timeOffset="267">1274 44 8250,'-3'22'15,"-4"-3"144,-8-4 0,3 4 0,-2-4 0,-3 4 109,-2 3 0,-6 2 1,-1 5-1,-3 5-117,2 0 1,3 7 0,2-7 0,0 2-513,1 0 1,6-2 0,3 5 0,0-5-815,0-3 1175,7-2 0,-14-7 0,6 0 0</inkml:trace>
  <inkml:trace contextRef="#ctx0" brushRef="#br0" timeOffset="500">925 109 8088,'15'10'880,"-1"5"0,-6 4 0,6 3 0,3 2-433,2 5 1,3-2 0,0 6 0,2 1-446,5 0 0,-5 0 1,5 5-1,-4-5-594,-4-3 1,1 5 0,-3-7 0,-2-2-988,-2-3 1,-8-9 1578,8-1 0,-1 1 0,8 7 0</inkml:trace>
  <inkml:trace contextRef="#ctx0" brushRef="#br0" timeOffset="716">1622 131 8229,'22'0'775,"-8"0"-154,1 0 0,-10 10 0,2 4-178,-5 6 1,6 2-1,-1-1 1,-2 1-231,-3 0 1,5 2 0,1 5-1,-1 5-547,3 0 1,-8 0-1,8-8 1,-3 3-630,0-2 963,1-3 0,1 8 0,3 2 0</inkml:trace>
  <inkml:trace contextRef="#ctx0" brushRef="#br0" timeOffset="933">2123 436 8208,'12'-10'693,"0"8"-147,-5-5 1,5-3 0,10 3 0,0 2-432,0 3 1,0-6 0,-1 1 0,1 0-1260,0-3 1,0 5 1143,-1-9 0,11-1 0,2-7 0</inkml:trace>
  <inkml:trace contextRef="#ctx0" brushRef="#br0" timeOffset="1116">2319 88 8208,'0'21'1,"0"1"1,-2 0 0,-3 2-1,-3 3 639,4 2 0,-6 10 0,3-6 0,2 4-114,2-1 1,1-2 0,-3 5 0,-2-6-623,2-1 1,3 4-1,2-7 1,0-2-1433,0-3 1528,0-12 0,0 8 0,0-8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3:59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8300,'7'-14'-101,"0"-1"1,1 1-1,-8-8 89,0 0 1,0 0 0,2 1 316,5-1 1,-4 0-1,4 0 782,-5 0-742,-2 10 1,10 8-52,5 18 0,-6 3 0,1 22 0,-3 4-196,0 6 1,8 11 0,-8-2-1,-2 5-339,-3 2 0,1 1 0,2-3 0,2-5-211,-2-7 0,-3-8 1,-2-7-1,0-7 452,0-4 0,0-13 0,0-3 0</inkml:trace>
  <inkml:trace contextRef="#ctx0" brushRef="#br0" timeOffset="268">894 61 8262,'-15'15'-363,"1"-1"253,-3 3 1,0 5 0,0 4-1,2 3 410,-2-2 1,5 4 0,-2 1-1,-3 2-307,-3 5 1,6-6-1,-1 4 1,1-1-1165,2-2 1171,-8-3 0,8 1 0,-10 2 0</inkml:trace>
  <inkml:trace contextRef="#ctx0" brushRef="#br0" timeOffset="484">502 61 8251,'7'15'290,"0"-1"0,3-7-65,-3 8 1,-2-3-1,7 5 1,0-3 37,0 3 1,-5 3-1,8 1 1,2 1-69,2 0 1,3 7 0,0 2 0,0 1-334,-1-1 1,1 8 0,-2-5 0,-4 2-1492,-1 1 1629,-1-11 0,8 6 0,0-11 0</inkml:trace>
  <inkml:trace contextRef="#ctx0" brushRef="#br0" timeOffset="800">1133 235 8203,'12'-9'-121,"-2"-6"167,0-4 0,-1-3 0,8 0 1,-2 3 331,2 4 1,-5-2 0,2 10-1,3 2-91,3 3 1,1 2 0,1 0-227,0 0 1,-8 9 0,-1 8-27,-4 10 1,-2-3 0,-7 8-1,-2-1-12,-5 5 0,-5 6 0,-10 1 0,0 1-145,0-1 1,1 1 0,-1-3 0,2-5-72,6-7 0,-3-5 0,10-2 141,2 0 1,5-10 0,7-5 32,8-4 0,11-6 0,6-2 1,-1-4-214,1-3 0,4 7 1,-5-5-1,1 3 232,-1 0 0,8-1 0,-5 8 0</inkml:trace>
  <inkml:trace contextRef="#ctx0" brushRef="#br0" timeOffset="1050">1982 671 8076,'13'-3'285,"-4"-2"-201,1-2 1,-5 0 0,9 7-49,3 0 0,3 0 1,1 0-1,1 0-234,0 0 1,2 0 0,3 0 0,2 0 197,-3 0 0,8-10 0,0-2 0</inkml:trace>
  <inkml:trace contextRef="#ctx0" brushRef="#br0" timeOffset="1165">2461 497 8076,'-21'-20'0,"-1"3"0,0 5 562,0 2 0,5-4 0,-2 7 0,-8-1 14,-4-1 0,2 6 0,-7-4 1,-1 5-773,4 2 1,-9 0-1,9 0 1,-1 0 195,5 0 0,4-10 0,4-2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03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66 7984,'2'-13'597,"6"6"-115,6 5 1,13 2 0,4 0-1,3 0-377,5 0 0,2 0 1,2 0-1,3 0-350,5 0 0,-5 0 0,3 0 1,-8 0-440,-5 0 0,-9 0 1,-1-3-921,-9-4 1604,-7 5 0,-10-18 0,0 8 0</inkml:trace>
  <inkml:trace contextRef="#ctx0" brushRef="#br0" timeOffset="266">479 66 8296,'-36'14'0,"2"-2"0,0 0 185,1 0 1,-4 5 0,-6 10 0,2 2 187,4-2 1,-1 4 0,9-2-183,2-2 0,12-3 1,11-5-175,8-4 1,11-6-1,14-9 1,7 0 81,5 0 0,3 0 1,2 0-1,2 0-6,3 0 0,0 3 0,-10 2 0,-5 4 10,-7 3 1,3 3 0,-6 7 0,-6 0-29,-10-1 1,-8 4 0,-4 1 0,-8 6-138,-12 1 1,-12-6-1,-14 5 1,-5-6-137,-3-4 1,0 5 0,-2-15 0,7 0-125,5-5 1,3-5 0,2-2 0,4 0 321,8 0 0,5-19 0,2-5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10.0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44 153 6310,'0'-15'112,"0"1"0,0 6-211,0-6-19,0 9 119,0-14 1,0 14 238,0-10-9,0 11 1,0-9 328,0 6-300,0 5 0,0-10 210,0 4 464,0 6-603,0-8 0,0 20 0,0 5-39,0 4 0,0 10 0,0 2 1,0 3-176,0 5 0,0-5 0,0 2 1,0 0-81,0-2 1,0 5-1,0-10 1,0-2-45,0-3 0,0-2 0,0-1-441,0 1 86,9 0 342,-6 0 1,7-20 57,-10-9 0,-3-10 1,-2-5-1,-2 0 34,2 1 1,0-8-1,1 0 1,-4 2-75,3 3 1,3-8-1,2-2 1,-2 1-72,-6 4 0,6-3 0,-5 3 0,4 0-36,3-2 1,0 6 222,0-4-31,0 5 1,0 22 0,0 9 0,0 10 180,0 5 0,0 2 0,0 2 0,0 6-66,0 2 1,0-5 0,0 5 0,0 0-374,0-1 1,0-6-1,0 2 1,0-5-724,0-2 0,0-7-496,0-1 1394,0-9 0,0 5 0,0-10 0</inkml:trace>
  <inkml:trace contextRef="#ctx0" brushRef="#br0" timeOffset="1966">610 109 8341,'-7'15'-465,"-3"-3"0,0 0 832,1 0 1,-1-5 0,5 8-210,-2 2 1,-8 2 0,8 3-1,2 0-257,3-1 0,-5 1 0,-1 0 0,1 0-557,-3 0 1,8-1 655,-5 1 0,-5 0 0,0 0 0</inkml:trace>
  <inkml:trace contextRef="#ctx0" brushRef="#br0" timeOffset="2216">392 109 10740,'15'7'0,"-1"3"476,3 2 1,3 0 0,1 5 0,4-2-234,4 2 1,-3 2 0,10 3 0,1-3-724,-3-4 0,-1 4 0,-6-4 0,2 2-2036,-2-3 2516,-3 5 0,-2-6 0,0 8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14.5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44 218 8256,'0'-21'26,"0"6"1,0 1 148,0-3 0,3 5 0,1-3 0,6-2 74,2-2 1,0 4 0,5 1 0,-2-1-53,2 3 0,2 0 0,3 7 13,0-2 1,-1 0-161,1 7 0,-3 9 0,-4 8-131,-8 10 1,-4-3 0,-6 8-1,-4-3-159,-8 0 1,-4 9 0,-3-1 0,1 4 16,-1 2 1,0 1 0,0-3 0,0-5 65,1-7 1,-1 3 0,0-6 0,3-4 300,4-5 66,6-12 1,11 2-1,5-14 1,10-8 13,10-4 0,-1-3 0,8 3 0,-2 2-152,-6 3 0,6-1 1,-3-4-1,0 2-563,2 2 0,-6 8 491,4-8 0,-5 11 0,-2-6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15.7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66 8131,'-2'12'565,"-6"-5"-2,6-5-151,-8-2 1,13 0-203,4 0 1,-2 0 0,9 0-181,3 0 1,-5 0 0,3 0-56,2 0 1,-5 8 0,0 1 0,-2 3-222,-6 5 0,-1 10 1,-3 4-1,0 3-119,0 5 1,-10-5 0,-4 2 0,-6 3 176,-1 2 0,-1 0 0,0-2 0,-2-5 133,-5-3 0,5-2 0,-6-9 754,6-6-491,12-4 0,3-13 0,11-4 0,5-7-28,8-6 1,4 6 0,3 2 0,0 0-157,-1-1 1,1 9 0,0-4 0,0 4-440,0-4 1,-1 6 0,1-5 414,0 4 0,0 3 0,-1 0 0</inkml:trace>
  <inkml:trace contextRef="#ctx0" brushRef="#br0" timeOffset="268">850 0 7925,'-15'8'0,"3"1"-70,3 3 0,-8-4 0,4 6 1,-1 3 329,-1 2 0,1 6 0,-5 1 0,2 6-180,2 2 0,3 2 0,-5 5 1,5-2-387,2-3 0,-4-2 0,7 5 0,-1-6 306,-1-1 0,6-3 0,-7-7 0</inkml:trace>
  <inkml:trace contextRef="#ctx0" brushRef="#br0" timeOffset="487">545 66 8218,'10'21'590,"-6"1"1,11 0-46,2 0 1,-5 0 0,3-1 0,4 1-74,7 0 0,1 0 0,9-1 1,1-1-614,-3-6 0,4 6 0,-6-8 0,-1 2-124,1 1 1,-3-3 264,-8 2 0,11 6 0,2-8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17.2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8358,'0'22'361,"0"-1"22,0 1 1,2 2 0,3 3 0,2 4-95,-2 3 1,-3-5 0,-2 10-1,3 5-370,4 4 0,-5 3 1,6-8-1,-3 1-410,2 0 0,-5-8 491,5 0 0,-4-9 0,-3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1.1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349 194 8159,'0'-24'0,"0"-3"-50,0-2 0,-2 0 0,-3 7 0,-5 3 505,-2 4 0,5 3 1,-8 7-171,-2-2 1,-2 2 0,-3 10 0,1 7-32,-1 7 0,-7-2 1,0 15-1,2-1-100,3 6 1,5 4-1,2 2 1,2 1-123,-2-1 0,7 1 0,3 0 1,5-3-162,2-5 1,0 10-1,0-7 1,0-1-263,0 3 0,12-9 0,7-1 0,10-4-165,5-5 0,-5-3 0,7-14 0,3 2 109,2-2 1,3-10 0,-1-4 0,-1-4 394,-6-3 0,3-4 0,-8-4 0,0-3 108,1-2 0,-10-2 1,-8 4-1,1-4 229,-3-3 1,-2 7 0,-10-4 0,0 2 626,0 0 1,-3 0 0,-4 7 299,-8 0 0,-6 10-603,-8 5 1,-3 4-1,-4 6-480,7 4 1,5 8-1,2 11 1,2 3-387,6-2 1,4-3 0,10-2 0,0 0-689,0-1 0,0-6 1,3-1 369,4 3 0,5-7 0,10-3 1,0-4 310,-1-3 1,1-10-1,0-4 236,0-6 0,-8 6 0,-2-1 0,0-2 355,0-2 1,-7 4 0,5 3 0,-3 0 129,0 0 1,3 7-464,-3-2 0,6 5 1,6 6-34,-5 11 1,-2-1 0,-7 18 0,5-3-89,2 0 0,-5 7 0,8-7 1,-1-2-491,-1-3 0,6-2 617,-5 0 0,6-10 0,2-3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18.2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0 327 8172,'0'-14'-115,"0"-1"1,3 8 0,4-8 510,8-2 1,-1 5 0,6 0 0,6 0-277,6 0 0,-1-3 1,10-6-1,5-1-387,0 0 0,0 3 0,-2 2 1,-1 2-553,1-2 1,-8 5 818,0-2 0,-9-1 0,4-7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21.669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22 306 11913,'-12'-3'-643,"5"-4"1,4-5 849,3-10 0,3 8 0,4 2 0,10-1 76,10 1 0,-1 5 0,11-7 1,1-3-108,3-3 0,3 1 0,0 2 0,-1 2-157,1-1 0,4-1 1,-2 0-1,-7 5-588,-5 2 0,-8 0 0,-9 5 577,-2-2 0,-1 0 0,8 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23.4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0 306 8642,'10'-13'113,"2"-6"1,12 5-1,3-6-162,2-2 1,9 1 0,-4-1-1,3 0-179,-1 0 1,-7 1 0,5-1 0,-3 2-1018,-4 6 1245,-3-5 0,-2 6 0,0-8 0</inkml:trace>
  <inkml:trace contextRef="#ctx0" brushRef="#br0" timeOffset="166">87 371 8443,'-22'10'-9,"3"-6"0,2 8 0,5 1 513,2-1-373,3-8 1,9 4-1,6-13 1,6-5-235,6-2 1,4-2 0,2-8 0,6 0 11,2 0 0,-5 1 0,5-1 91,-3 0 0,8 0 0,-5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22.517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45 305 8923,'-13'-9'145,"-3"4"41,8-10 1,1 8 0,9-5-1,6 0-98,6 0 0,6 5 0,1-5 1,4-1-268,4 1 0,-3-2 0,10-8 1,1 0-144,-3 1 1,7 6 0,-7 0-1,2-1-531,0-4 851,-9 8 1,4-7 0,-9 7-1</inkml:trace>
  <inkml:trace contextRef="#ctx0" brushRef="#br1" timeOffset="166">175 327 8437,'12'-2'3,"-2"-3"108,0-2 0,-6-8 1,11 6-1,2-1-29,2 0 0,-4-7 0,2 5-82,7 0 0,-2-17 0,9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29.5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0 872 10551,'10'-17'0,"7"-5"347,10-10 0,18-11 1,23-13-1,-26 23 0,3-2-224,8-1 1,1-3-1,3-3 1,2-3 0,4-1-1,0 0 1,-4 3 0,0 2-241,-3 2 0,0 3 0,-7 6 0,-2 2 1,28-21-1,-9 11-603,-18 9 0,-12 14 1,-14 8-720,0 4 0,-8-4 1439,1 0 0,-10 0 0,5 7 0</inkml:trace>
  <inkml:trace contextRef="#ctx0" brushRef="#br0" timeOffset="467">1568 589 8958,'12'9'1090,"-4"6"0,-6 6-501,-2 9 1,0 3 0,0 11-1,0-1-252,0 1 1,0 2 0,0 0-1,0 0-342,0-5 1,0-5 0,0 1 0,0-8-975,0-5 0,2-10 979,6 1 0,-6-1 0,8 8 0</inkml:trace>
  <inkml:trace contextRef="#ctx0" brushRef="#br0" timeOffset="1384">2200 654 8570,'-15'-7'526,"1"-1"0,6 11 1,-4 11-1,0 6-293,0 1 1,5 4 0,-5 1-1,0 6-406,0 2 0,-1-5 0,-3 7 0,1 0-388,-2-2 1,5 5 0,0-10 0,2-3-1424,5-1 1984,3-13 0,2 7 0,0-7 0</inkml:trace>
  <inkml:trace contextRef="#ctx0" brushRef="#br0" timeOffset="1600">1960 654 7711,'3'14'2406,"1"1"-1966,4 2 0,6-5 1,-4 2-1,2 3-338,5 3 1,2 4 0,5 3 0,3 2-455,2-3 1,0 6-1,-7-3 1,0-3-2088,-1-2 2439,1 8 0,0-8 0,0 8 0</inkml:trace>
  <inkml:trace contextRef="#ctx0" brushRef="#br0" timeOffset="1802">2548 610 10994,'0'29'596,"0"0"0,3 3 0,1-3 1,4 7-339,-4 5 0,1 3 0,0-1 0,2 1-920,-2-1 1,5 8 0,-3 3 661,-2 1 0,7-6 0,0 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27.9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223 415 8278,'-12'-15'-100,"2"3"-39,0 2 1,-2-7 900,-9 3 1,6 2-97,1-3 1,6 8 41,-6-8 1,9 8-305,-2-7 0,4 6-380,3-6 1,10 2 0,4-5 0,6 2-164,2-2 1,9 5-1,3-2 1,2-1-47,0 3 1,-2-5 0,3 10 0,-8 2-38,-5 3 1,-2 2 0,-3 2 0,-2 8 92,-3 12 1,-11 9 0,-3 13-1,-12-1 41,-8 1 0,-11 9 0,-5 3 0,-5 2 29,-3 0 1,-2-10 0,-2 5 0,-3-4 118,2-6 0,13-6 0,7-23 204,5-7 1,7-7 0,7-7-34,10-7 1,22-6 0,0-2 0,4 1 30,6-1 0,-5 7 1,6 3-1,-1 0-297,-6 0 0,6 7 1,-3-2-1,-2 5-431,-3 2 1,-2 0 0,-1 2-1,1 5-336,0 8 0,-8-3 1,1 2 338,2 3 0,0-5 0,0 1 0,-3-4 463,3-4 0,-7-3 0,9 8 0,-7 2 0</inkml:trace>
  <inkml:trace contextRef="#ctx0" brushRef="#br0" timeOffset="250">1094 262 8342,'0'-22'-34,"0"1"437,0-1 1,7 7 319,0 1 0,1 11-458,-8 3 1,-8 10-1,-1 14 1,-1 3-166,0 2 0,-4 2 1,7-4-1,-1 4-421,-1 3 0,4-5 0,-7 5 1,2 0-435,5 0 0,-4-7 0,1 2 1,3-5-861,3-2 1615,-8-10 0,8 7 0,-8-7 0</inkml:trace>
  <inkml:trace contextRef="#ctx0" brushRef="#br0" timeOffset="433">833 371 8342,'0'-22'-809,"0"1"511,0-1 0,0 0 1,0 0 873,0 0 0,2 10-11,5 5 0,-2 5 1,10 4-167,2 5 0,0 5 1,-1 13-1,-1 1-112,2 3 1,10 0-1,2-5 1,-3 3-264,-2 2 0,-2 3 0,0-6 0,2 3-887,5-2 0,-5-3 863,5-2 0,5 0 0,0-1 0</inkml:trace>
  <inkml:trace contextRef="#ctx0" brushRef="#br0" timeOffset="733">1551 240 8342,'22'-36'-11,"-3"2"0,-2 0 69,-2 0 1,7 10 0,7 0 0,0 7 601,2 0 1,-7 8 0,5 1 0,-4 6-197,-4 2 1,1 0 0,-3 2 0,-4 6-248,-8 6 0,3 5 1,-3 6-1,-4 1-100,-8 3 0,-7 12 0,-10 1 0,0 6-95,0 0 0,-2 1 0,-2-1 0,-1 3-324,8-3 1,-1-11 0,11-8-1,-1-5 204,0-2 1,3-8 0,9-2-1,6-2 249,6-5 1,15-13 0,7-6 0,6-5-283,1-3 1,8 7-1,0 1 1,0-3-828,2-3 958,-7 8 0,17-7 0,-8 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4:4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393 523 8332,'7'-22'1468,"0"0"0,10 10 1,-2 3-985,4-1 0,10 7 1,3-4-1,1 5-266,6 2 1,-5 0 0,2-3 0,1-1-609,-4-4 0,6 1 0,-10 7 0,-2 0-1197,-3 0 0,-2 0 1,-3-2 1586,-4-6 0,4 6 0,-7-8 0</inkml:trace>
  <inkml:trace contextRef="#ctx0" brushRef="#br0" timeOffset="334">632 392 8171,'-22'12'-352,"1"-4"0,-1-4 284,0 4 0,8-6 0,-1 8 0,-2-3 891,-2 0 1,4 10-1,1-5 1,-3 3-313,-3-1 0,1 1 0,2 9 0,3 3-264,-3 2 1,7 0 0,0-10-1,3-2-23,0-2 0,0-1-352,7 8 1,9-10 0,6-5 0,4-4-183,3-3 0,0 0 1,-1 0-1,1 0 167,0 0 0,7 0 0,0 0 0,-2 2 436,-3 5 1,-2-2-1,-1 10 1,1 2 16,0 2 1,-7 5-1,-3 3 1,-3 4-81,-4 3 1,-2-5 0,-6 7 0,-7 3-85,-11 2 1,-3-4 0,-13-1 0,-2 0-541,-2-2 1,-9 5 0,-1-13-1,2-4-268,3-5 0,5-12 0,5 2 0,7-4 52,5-3 0,4-3 1,6-4-1,7-8-1255,4-4 1865,3-3 0,10-19 0,2-5 0</inkml:trace>
  <inkml:trace contextRef="#ctx0" brushRef="#br0" timeOffset="767">676 87 8249,'-44'0'0,"-2"0"195,-5 0 0,13 3 1,-6 4-1,3 8 297,0 4 1,5 12-1,-1 8 1,1 7-175,2 5 1,-5 9 0,8-2-1,-3 8 173,-5 6 1,15-1-1,2 6 1,6 0-165,3 1 1,4 4-1,14 10 1,7 2 36,9-2 0,18-12 0,2-10 0,13-9-399,8-10 1,-1-25 0,14-11 0,0-15 173,5-15 1,0-9-1,2-20 1,0-1-98,-7-6 0,-7-5 0,-10-9 0,-7-3 120,-5-5 0,-15 6 1,-7-6-1,-9 8 42,-5 7 1,-3-8-1,-7 3 1,-3-7-171,-4 0 0,-7 2 0,-15 3 0,-8-3-603,-4-4 1,-5 11 0,-5 1-1,-4 9-425,-1 10 0,-7 14 0,5 5 0,-5 13-901,-2 6 0,0 20 1895,-1 5 0,-9 24 0,-2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327 499 22760,'12'0'-3095,"-2"0"-1941,-10 0 2515,0 0 1,0 0-1</inkml:trace>
  <inkml:trace contextRef="#ctx0" brushRef="#br0" timeOffset="433">414 238 8187,'0'-15'-767,"0"1"553,0-3 1,0-3 0,0-1 1053,0-1 0,0 0 0,-2 3-233,-5 4 0,2-4 1,-10 7-277,-2 0 0,5 0 0,-2 7 0,-3-3-127,-3 4 1,-1 4 0,-1 7 0,-2 10-3,-5 9 1,4 1 0,-4 9 0,5 3-34,2 2 0,1 12 0,-1 6 0,3 3-4,4 4 1,-2-1 0,10 0 0,2 3 0,3 5 0,4-5 0,5 2 0,8-10 117,4-9 1,13-7 0,1-8 0,4-10 98,-1-9 1,8-7-1,6-15 1,1-7-151,2-10 1,-7-14-1,5 0 1,-7-8-177,-8-7 0,3 3 0,-10-8 0,-3 1-55,-1-1 0,-13 8 0,-3-6 0,-1 4 67,-1-1 0,-2-7 0,-12 7 0,-10 3-878,-10 2 1,0 2 0,-9 3 0,-3 5 356,-2 7 1,-5 4 0,-2 6 0,-3 4-570,3 8 0,4 5 0,5 2 0,5 0 203,3 0 1,0 0 0,6 2 0,1 5 818,5 8 0,2 14 0,-5 5 0</inkml:trace>
  <inkml:trace contextRef="#ctx0" brushRef="#br0" timeOffset="850">1525 85 8705,'-2'-9'1528,"-6"11"-1298,-6 17 1,2 6 0,-3 11 0,1 5-181,1 7 1,-6 8 0,5 9 0,-3 1-440,2-1 0,-4 0 0,7-4 0,0-8-462,4-9 1,-1-15 113,1 0 1,-1-15 736,1-6 0,-4-16 0,-9-4 0</inkml:trace>
  <inkml:trace contextRef="#ctx0" brushRef="#br0" timeOffset="1050">1155 107 8043,'12'-10'-1636,"0"8"2291,-5-5 1,-2 4-1,7 6-134,-2 4 1,7 12-1,-5 13 1,2-1-98,1 1 0,-1 6 1,11-1-1,1 4-201,3 2 0,3 3 0,-6 3 0,6 2-512,2-3 0,-8-9 0,6-5 0,-3-3-701,0-4 1,0-6 989,-7-6 0,-1 4 0,1-7 0</inkml:trace>
  <inkml:trace contextRef="#ctx0" brushRef="#br0" timeOffset="1299">1960 564 8118,'15'20'113,"-1"-3"415,3-3 0,-4-9 0,1 2 0,3-4 91,2-3 1,3 0 0,0 0 0,2 0-267,5 0 1,-2 0 0,7 0 0,-1 0-854,1 0 0,0 0 1,5-3-1,-3-2 500,3-2 0,2-10 0,3 5 0</inkml:trace>
  <inkml:trace contextRef="#ctx0" brushRef="#br0" timeOffset="1433">2483 456 8093,'-36'0'0,"2"0"476,2 0 0,-4 0 1,5 0-1,-3 0 119,-5 0 0,-2 0 0,-3 0 1,3 0-347,5 0 0,2 0 0,8-3 0,-4-2-249,4-2 0,2-10 0,2 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12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8220,'12'-10'684,"7"8"-44,-4-6 1,-6 16-1,1 6 1,-3 8-17,0 7 0,8 2 1,-5 8-1,2 0-476,5 7 1,2-10 0,3 8 0,0-3-530,-1 0 1,1-7-1,2-8 1,3-6-546,2-6 1,0-9 0,-7 2 0,0-7-1222,-1-7 2147,1-5 0,0-19 0,0-3 0</inkml:trace>
  <inkml:trace contextRef="#ctx0" brushRef="#br0" timeOffset="183">458 0 8220,'-7'15'235,"-1"-1"0,1 1 0,7 6 0,-2 6 80,-6 9 1,6 3 0,-5 19-1,2 5 187,-2 7 0,4 10 0,-6 12 0,1 5-386,1 2 1,2-48 0,0 0 0,3 2-1,-1 0 1,-1-2 0,-1 0-199,-7 43 1,7-24 0,-2-14-1,4-15-352,3-12 0,0-5-675,0-2 1,3-10 1108,4-5 0,-5-14 0,8-5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18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1 8239,'-21'0'5,"-1"2"1,0 6 264,0 6 1,0 18 0,-2 11 0,-5 15 0,-7 12 0,2 20 1,17-36-1,0 3 1,1 6-1,1 2-110,1 6 0,1 1 0,0 8 0,2 2 0,1 3 1,1 0-1,1 1 0,1-1-172,3-2 1,1-1 0,1-5-1,1-2 1,2-5 0,1-2-1,1-5 1,1-2 199,2-3 1,3-3-1,12 33 1,6-13-1,4-15-231,3-7 1,-5-9 0,8-10 0,-1-3-639,-2-4 0,0-13 0,-8-6 680,3-6 0,5-2 0,-12 0 0,-5 0 0</inkml:trace>
  <inkml:trace contextRef="#ctx0" brushRef="#br0" timeOffset="283">1046 110 8134,'0'14'-638,"0"1"1,0 2 1281,0 2 1,7 5 0,0 3-1,-2 4-112,-3 3 1,-2-5 0,0 8 0,0 1-407,0 3 0,0 3 1,0-3-1,0-2-346,0-3 0,0-7 1,0 5 219,0-2 0,0-3 0,0-8 0</inkml:trace>
  <inkml:trace contextRef="#ctx0" brushRef="#br0" timeOffset="666">915 1373 8180,'0'22'154,"0"-1"1,2-8-1,6-6 1,4-7 396,0-7 0,14-6 0,-4-8 0,5-4-32,4-4 0,3 5 0,10-5 1,-3 5-191,-5 2 1,-4 3 0,-11 2-1,1 5-222,0 2 1,-3 5 0,-4 13-131,-8 6 1,-7 13 0,-7 4 0,-10 3-276,-10 5 1,1 12 0,-8 7 0,0 5-9,0 2 0,7-2 1,-2-5-1,5-7 186,2-5 1,8-13 0,2-3 241,2-6 1,5-12 0,10-7-1,7-8-143,8-4 0,-3-17 0,14 2 0,-2-5-217,0-4 0,7-3 0,-4-7 0,-1 2-495,1 3 1,4 0 0,-7-8-1,-2 1 733,-3-1 0,7 0 0,3 1 0</inkml:trace>
  <inkml:trace contextRef="#ctx0" brushRef="#br0" timeOffset="899">1372 132 8180,'12'-10'599,"-2"7"0,-8 6 0,3 19 1,5 16 176,2 18 1,3 7 0,9 26-1,-11-36 1,0 1-326,2 7 1,-1 4 0,3 10-1,-2 5 1,-2 7 0,-2 2-1,2 5 1,-2 1-490,0 1 0,-2-1 0,-5-4 0,-1 0 1,0-2-1,-1-2 0,-3-6 0,-3-2 3,-2-8 1,-3-4-1,0-10 1,-3-3-1,-15 31 1,-2-15-603,2-10 0,3-18 0,2-4 0,3-9-2544,5-9 3181,4-13 0,0 3 0,-2-10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1.3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0 8193,'-7'22'176,"0"0"0,2 2 378,2 5 1,6 7 0,2 13 0,4 4-67,3 3 1,1 4 0,3 10 0,-1 5-358,2 3 1,0-8 0,0 5 0,-5-3-544,-2 1 0,-3 4 0,-5-11 0,3-11-2174,2-6 2586,1-15 0,-18-3 0,-2-9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21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1234 6272,'0'-12'2050,"0"0"-1529,0 5 0,0 2 308,0-10-107,0 11-101,0-6-106,0 10 888,0 0-731,0 10-295,0 2 1,0 2 0,2-2 707,6-2 0,-6 0 765,5-3-809,-4-5-1431,-3 8-1269,0-10-7929,0 0 9588,0-10 0,0 8 0,0-8 0</inkml:trace>
  <inkml:trace contextRef="#ctx0" brushRef="#br0" timeOffset="419">436 886 8242,'-22'-10'116,"1"0"1,1-7 298,6 3 0,-6 9 0,6-2-45,-5 4 0,-3 3 1,0 0-1,0 3-130,0 4 1,1-2-1,-1 12 1,0 5-82,0 4 1,1 11 0,-1-4 0,2 4-52,6 1 1,-5 16-1,6-8 1,1 7 9,5 7 0,5 11 0,2 4 0,5 0-175,9 0 0,3-5 0,19-12 0,3-12-77,2-15 0,10-11 0,2-20 0,3-5 358,4-10 0,-4-11 0,2-25 0,3-10-161,1-9 0,-6 0 0,-8-7 0,-9 2-212,-10 4 1,-7 6 0,-8 5 0,-6 4-142,-6 3 1,-14 2 0,-10 10-1,-14 2-95,-12 3 1,-1 9 0,-9 1-1,0 6 22,2 6 1,3 6 0,10-4 0,2 3-20,4 4 1,6 5 0,9 7 0,0 8-358,0 4 1,3 5 738,5 5 0,-6-5 0,8 8 0</inkml:trace>
  <inkml:trace contextRef="#ctx0" brushRef="#br0" timeOffset="785">1177 407 8242,'33'-37'0,"-3"1"68,-6-3 0,-5-2 0,-2 0 1,-5 2 218,-2 3 1,-3 10-1,-7-6 1,2 5 262,6 6 1,-6 1-1,3 15-255,-10-2 0,0 12 1,-9 17-1,-6 12-31,-6 7 0,-1 14 0,-9 11 1,0 11-46,2 8 0,16-38 0,2 3 0,2 2 0,1 2 0,-1 5 0,-1 1 14,1 4 1,2 2 0,-1 16 0,1 3-1,2 5 1,1 2 0,3-26 0,2 2-1,0 1-164,0 3 1,1 0 0,2-1 0,5-1-1,2-2 1,1 0 0,7 30 0,4-2 0,3-11-1,4-3-80,1-13 0,6-5 0,1-12 0,4-8 0,35 2 0,-1-14-413,-4-18 0,-4-9 0,-5-7 1,-7-5-1368,-5-8 1791,-12-4 0,7 7 0,-7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25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44 196 8891,'0'22'1969,"2"-10"-1957,6-4 1,6-6-1,13-2 1,4 0-173,3 0 0,2 0 0,8-2 0,2-3-1343,5-3 1503,-5 1 0,7-2 0,-9-4 0</inkml:trace>
  <inkml:trace contextRef="#ctx0" brushRef="#br0" timeOffset="115">545 44 7986,'-22'0'350,"0"-2"1,-2-3 0,-2-3-32,-4 4 1,-8 1 0,-1 3 0,-7 0-226,-5 0 0,0 0 1,8 0-1,-1 0-94,1 0 0,9-9 0,2-4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24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107 283 7349,'0'12'443,"-3"5"290,-4-9 0,2 1-228,-9-2 0,2-2 1,-5 7 60,2-2 1,8-3 271,-7-7-769,9 0 0,-3-2 0,16-3 0,6-5-131,6-2 0,1 0 0,4-5 0,1 5 11,3 3 1,0-1 0,-5 5 0,3-2 21,2 2 0,-5 5 1,-4 7-1,4 8 0,-7 4 0,-10 5 1,-5 3-58,-2 2 0,-2 10 0,-5-6 1,-8 4-222,-4-1 1,-5-7 0,-1 5 0,1-3-537,5-4 1,4-3-565,1-2 1253,4-10 1,20-2-1,4-10 862,6 0 1,2 0 1491,-1 0-1551,1 0 0,-10 2 0,-7 5-607,-10 8 0,-7 4 0,-10 1 1,1-3-201,-1-3 0,-2-2 1,-3 5-1,-2-5-714,2-2 0,10 0 1,3-6-1237,-3 4 2108,7-1 0,-9-7 0,7 0 0</inkml:trace>
  <inkml:trace contextRef="#ctx0" brushRef="#br0" timeOffset="416">216 1372 8123,'19'3'432,"-4"4"0,-6 5 0,-9 12 1,0 3 138,0 2 0,0 2 0,0-2 1,0 7-309,0 6 0,0 4 0,0 2 0,3 5-455,4 3 1,-5-8-1,6 1 1,-6-8-1177,-2-5 1368,0-19 0,10 12 0,2-17 0</inkml:trace>
  <inkml:trace contextRef="#ctx0" brushRef="#br0" timeOffset="716">717 0 8039,'21'0'485,"-6"0"0,-1 0 0,6 5 12,6 10 0,-1 4 0,6 24 0,-2 11-62,0 6 0,7 18 0,-4 9 1,-16-38-1,-1 1-178,2 2 1,-2 2 0,-3 8 0,-2 2 0,-4 2 0,0 1 0,-1 4 0,-1 1-309,0 5 0,-3 1 0,-3-6 0,-3-1 1,-2 2-1,-3-1 0,-2-6 0,-3-2-190,-2-5 0,-2-1 0,-1-3 1,-1-2-1,-23 35 0,3-9-356,5-16 1,-3-14 0,10-15-1,5-10 597,7-7 0,-7-20 0,9 3 0,1-5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27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894 66 8144,'0'21'963,"0"1"-589,0 0 0,0 2 0,0 5 0,0 5-68,0 0 0,0 7 0,0-5 0,0 5-267,0 3 0,0-3 0,0-5 1,2-4-377,5-1 1,-4-6 0,6 1 0,-1-6-1381,-1-6 1717,0-9 0,3 5 0,2-10 0</inkml:trace>
  <inkml:trace contextRef="#ctx0" brushRef="#br0" timeOffset="200">1438 131 8790,'-12'10'673,"0"2"1,7 9 0,-2 1-460,2 0 1,-5 7 0,3 3 0,0 1-563,-3 6 0,5 2 0,-9 3 0,-1-1-180,3 1 0,-5-3 0,7-5 528,-2-7 0,-2-4 0,-8-4 0</inkml:trace>
  <inkml:trace contextRef="#ctx0" brushRef="#br0" timeOffset="418">1198 131 8144,'15'7'180,"-3"3"0,-2 2 286,-5 5 0,7-5 0,0 5 0,2 5-29,1 4 0,-1 3 0,10-7 0,3 0-327,2 0 0,7-1 0,-7 1 1,0 0-635,3 0 0,-8-3 0,5-2 0,-5-5-1614,-2-2 2138,0-3 0,0-7 0,-1 0 0</inkml:trace>
  <inkml:trace contextRef="#ctx0" brushRef="#br0" timeOffset="869">1765 218 8104,'21'-2'-145,"1"-6"1,-7 6 0,-3-8-1,0 3 1033,0 0 1,-5-3-1,8 5-596,2-2 0,2 0 1,3 7-223,0 0 0,-8 0 0,-2 2-212,-2 5 0,-3 5 1,-7 10-1,0 0-64,0 0 1,-10 7 0,-4 2 0,-5 3-104,-3 5 1,-7-5 0,0 0 0,2 0 61,3-1 1,2-6 0,3 2 0,2-5 98,2-2 0,10-7 0,-2-1 131,5 3 0,4-5 0,5 0 1,8-2 251,4-5 0,3 4 0,0 1 305,0 2 1,-3-5 0,-2 8-75,-2 2 1,-11 2 0,1 1-1,-10-3-255,-9-3 1,-6-2 0,-4 5 0,-5-2-460,-7 2 0,-3-8 0,1-2 0,4-4-945,2-3 1193,-7 0 0,6-10 0,-11-2 0</inkml:trace>
  <inkml:trace contextRef="#ctx0" brushRef="#br0" timeOffset="1369">698 1873 8366,'-22'0'1454,"7"-2"-1191,1-6 1,9-4 0,0-10 162,10 1 1,7 6-1,12 1 1,5-1-183,8 3 0,4-5 0,0 10 0,-3 2-250,-1 3 0,-11 2 1,3 0-1,-4 2-41,-4 5 0,-8 5 0,-6 13 0,-7 4 15,-7 7 0,-6 5 0,-8 3 0,-4-1 55,-4 1 0,5-3 0,-5-2 0,5-3 161,2 3 1,3-8 0,2-2-72,2-5 0,3-2-202,-2 0 0,7-10 0,14-5 0,7-7-244,6-7 0,1 2 0,4-9 0,1-1-739,3 3 0,3-7 1072,-3 4 0,-5-4 0,7-3 0</inkml:trace>
  <inkml:trace contextRef="#ctx0" brushRef="#br0" timeOffset="1534">1416 1786 8393,'-14'2'1579,"-1"6"-816,-2 6 0,5 5 0,0 6-764,2 4 1,-4-3 0,4 8 0,0 0-1106,1 0 1,-6 2 0,8 5 1105,2-4 0,-17 4 0,-2-7 0</inkml:trace>
  <inkml:trace contextRef="#ctx0" brushRef="#br0" timeOffset="1735">1242 1721 7914,'2'21'261,"3"1"312,2 0 0,10-3 0,-2-2 0,4 0-173,3 7 0,0-2 0,2 7 0,3-5-679,2-2 1,9 0 0,-4 0 0,0-1-1948,-5 1 2226,-5-10 0,8 8 0,2-8 0</inkml:trace>
  <inkml:trace contextRef="#ctx0" brushRef="#br0" timeOffset="1902">1830 1590 8110,'7'14'0,"0"1"0,1 2 0,1 2 0,-6-2 0,6 3 0,-1 4 629,-1 0 0,3 10 0,-5 2 0,4 5-263,3 3 1,3 2 0,4 2 0,-2 5-1401,-2 3 1034,-11-8 0,16 15 0,-8-7 0</inkml:trace>
  <inkml:trace contextRef="#ctx0" brushRef="#br0" timeOffset="2286">349 87 8098,'-22'22'-419,"1"0"0,-8 2 1,-1 5-1,1 7 571,-2 6 1,4 13 0,-6 13 0,1 19 202,18-35 0,1 3 1,1 7-1,0 4 0,2 7 1,1 1-1,1 3 0,1 1-76,3 2 0,1 0 0,1 3 0,2 1 0,1-3 0,3 0 0,1 2 0,2 1-284,1 5 1,5-1 0,8-10 0,2-2 0,-1 0 0,2-2 0,2-7 0,4-3-48,2-4 1,3-4 0,-1-4 0,3-2 0,2-4 0,4-3 0,-1-4 0,0-3-643,-1-5 1,1-4 0,40 10 693,5-15 0,-7-3 0,0-12 0,2-2 0,3-3 0</inkml:trace>
  <inkml:trace contextRef="#ctx0" brushRef="#br0" timeOffset="2535">2374 0 8066,'8'22'159,"-1"0"1,10 9 0,-5 8-1,2 12 36,1 14 0,-3 20 0,-4-34 0,-1 2 0,-2 3 1,-1 2-20,2 3 0,-2 1 0,-3 6 0,0 2 0,3 2 0,0 1 0,-3 3 0,0 1-197,-1 3 0,0-1 0,-1-5 0,0 0 0,-2 1 0,-2 0 0,-1-3 0,-2-1-61,-2-3 1,0-1 0,2 1-1,-1 0 1,0-3 0,-1 0 0,-2-2-1,-2-2 82,-1-7 0,-2-2 0,0-4 0,-2-2 0,-25 42 0,1-1 0,-1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35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0 8012,'-30'22'0,"-1"2"-164,-3 5 1,8 15-1,-4 19 1,4 14 559,-3 17 0,16-40 1,2 1-1,-3 5 1,1 1-1,2 6 1,3 2-48,0 4 1,1 1-1,3 2 1,1 1-1,-3 8 1,0 2-1,1 0 1,0 0-276,2-2 0,1-1 0,1-5 0,2-3 1,3-8-1,2-3 0,3-3 0,4-3-49,2-3 1,4-3-1,14 22 1,1-10 0,0-14-363,0-7 1,-5-8 0,5-2 0,-3-3-1374,-4-4 1,-3-5 1709,-2-8 0,-10-4 0,-2-10 0</inkml:trace>
  <inkml:trace contextRef="#ctx0" brushRef="#br0" timeOffset="783">848 566 7951,'0'-21'839,"3"1"-614,4 6 1,5-3-1,10 7 1,-1 0-91,1 1 0,0-6 0,0 6 0,0-1-100,-1 0 0,-6 3 0,-1 7 1,1 2-111,-3 6 1,-2-4 0,-10 11 0,0 2 77,0 2 0,-3 10 1,-4 0-1,-5-2-34,0-3 0,-8-2 0,6 0 0,-3-1-102,2 1 1,-1-7-1,6-1-262,-2 3 1,9-7 461,3-3 0,3-4 0,11-3 272,3 0 1,3 2 0,1 5 119,1 8 0,-7-6 0,-3 1 0,-3 0 77,-4 4 1,-2-2 0,-3 3 0,0 2-359,0 2 1,-3-4-1,-4-1 1,-10 3-461,-10 3 0,1-6 1,-8-2-1,0 0 59,0 0 0,0-7 0,-4 2 0,4-4-1759,2-3 0,3 0 1982,7 0 0,-9-10 0,-3-2 0</inkml:trace>
  <inkml:trace contextRef="#ctx0" brushRef="#br0" timeOffset="1167">805 1786 10163,'0'-22'695,"2"8"1,5 1-380,8 4 0,-3 2 0,2 4 0,3-2-205,3-2 0,-6 0 0,1 7-227,2 0 0,0 9 0,-3 6-43,-7 4 0,-4 10 0,-3 3 0,-3-1 9,-4 1 0,2 6 0,-9-4 1,-1 3-13,3-1 1,-5-7 0,10 5 1,2-3 0,5-4-268,7-13 0,5-6 0,13-18 0,4-12-395,7-12 0,8-9 823,6-8 0,-4-14 0,8-13 0</inkml:trace>
  <inkml:trace contextRef="#ctx0" brushRef="#br0" timeOffset="1402">1806 22 8073,'0'44'258,"8"1"1,1 9-1,3 13 159,5 18 1,-7-32-1,0 3 1,0 7 0,-1 2-1,0 4 1,-1 0 73,0 2 0,-2 1 0,-2 5 1,-3 1-1,2 6 0,-1 1 1,-3 3-1,-3 1-400,-1 2 0,-4-1 0,-8-3 0,-5-2 1,-2-4-1,-3-2 0,-2-2 0,-2-2-73,-1-2 0,-2-1 0,-1-2 1,-2-2-1,1-7 0,-1-3 0,3-6 1,0-3-472,5-6 0,-2-3 0,-32 18 0,7-15 0,1-14-1556,4-12 1,15-9 2008,7-16 0,4 6 0,4-8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34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42 284 8277,'-20'2'1585,"6"5"1,7-2-1236,14 10 1,5-11 0,12 4 0,3-6-303,2-2 1,10 0 0,-3 0-1,3 0-609,-3 0 0,3 0 0,-10 0 0,-3 0-921,-2 0 0,-2-10 1482,0-4 0,0-5 0,-1-3 0</inkml:trace>
  <inkml:trace contextRef="#ctx0" brushRef="#br0" timeOffset="165">107 0 8042,'-22'0'1243,"0"0"-695,1 0 0,11 0-268,10 0 0,10 3 1,14 2-1,5 2-384,7-2 0,5-3 0,3-2 0,2 0 104,5 0 0,-5-9 0,7-4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3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775 457 8152,'12'0'2328,"-19"10"-2088,-15 5 0,-5 4 1,3 5-1,-3 5-168,-2 7 0,0 13 1,10 4-1,2 3-168,3 4 0,9 1 1,-3-1-1,6-7-164,2-7 0,10-7 1,4-17-1,6-3 192,1-4 0,1-6 0,0-11 0,0-3 164,-1-2 0,-8-10 0,-4 2-10,1-4 0,-10 0 0,0 4 0,-12 8-271,-8 5 1,-4 2 0,-2 0 0,-6 2 100,-2 5 1,5-2-1,-5 10 1,3 2-125,4 2 0,-4 10 0,2 0 0,5 0-900,7 2 1108,-3-6 0,8 6 0,-9-9 0</inkml:trace>
  <inkml:trace contextRef="#ctx0" brushRef="#br0" timeOffset="400">666 0 8085,'-44'22'159,"1"0"1,-1 12 0,1 7-1,-1 12 174,1 10 1,-1 0 0,1 19 0,-1 7-110,21-40 0,2 2 0,3 1 0,3 2 0,0 1 1,3 1-1,2 2 0,3 1-170,2 2 0,3 1 1,0 3-1,1 1 1,2 0-1,1 1 0,1-2 1,3-2-74,4-5 1,2-2 0,3-5 0,4-3 0,32 29-1,7-14 11,5-17 1,12-22 0,2-21 0,3-15 242,0-17 0,-7-22 0,4-12 0,-40 28 1,-1-3 288,26-39 0,-6 0 0,-15-6 1,-4 1-14,-8-8 1,-8 11 0,-6-6 0,-8 5-526,-4 3 1,-3-3 0,-3-7 0,-7 2-77,-11 5 0,-11 5 1,-14 10-1,-5-3-720,-7-4 0,-5 16 1,-2 5-1,0 20 32,-1 14 1,-9 9 0,-2 23-1,-3 21 60,39-7 1,2 5 0,0 9 0,1 4 717,-2 3 0,0 1 0,-4 5 0,1 2 0,3 6 0,3 3 0,-2 7 0,3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4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88 654 8224,'-2'-19'1993,"-6"4"-1666,6 5 0,-15 20 0,10 5 1,-1 6-97,-1 9 0,6-4 0,-4 8 0,5 0-214,2 0 0,-8-5 0,1 7 0,2 0-85,3-2 1,2-2-1,0-11 1,2 1 23,6 0 0,-4-3 0,11-4 0,-1-5-123,-1-1 0,6-6 0,-5 4 0,6-7-320,2-7 1,-1-5-1,4-10 1,1 0-619,3 0 1,-2-2 1104,-13-5 0,15-5 0,-4-9 0</inkml:trace>
  <inkml:trace contextRef="#ctx0" brushRef="#br0" timeOffset="166">328 545 8106,'0'-22'1743,"0"13"-1343,0 9 0,0 12 1,0 17-1,0 10-101,0 9 0,0 8 0,0 9 0,0 3-189,0 4 0,0-2 0,0 10 1,0 3-526,0 1 0,0-6 0,0-6 0,0-6-652,0-8 0,0-8 1067,0-13 0,9-6 0,3-9 0</inkml:trace>
  <inkml:trace contextRef="#ctx0" brushRef="#br0" timeOffset="550">807 741 8036,'14'-14'0,"-2"-1"467,-2-2 1,4 5-1,-4 0 482,2 2 1,-4-4 838,6 7-1669,1-1 1,4 11-1,-5 4 1,-6 7-66,-6 6 0,-2 2 0,0-1 0,0 4-138,0 4 1,0 4 0,-2 11 0,-6 2-249,-6 5 0,-5-3 0,-3 10 0,0 3 105,0 2 0,3-8 1,2-4-1,2-7 107,-2-8 0,8 3 0,2-10-215,4-3 1,6-11 0,4-8 0,-2-7 1,9-5-1,3-4 334,2-3 0,13-13 0,2-9 0</inkml:trace>
  <inkml:trace contextRef="#ctx0" brushRef="#br0" timeOffset="717">741 1068 7331,'-21'-10'1059,"8"8"1,13-8 0,15 10 0,7 0-1377,7 0 1,2-7 0,8-3 316,-3-2 0,1-3 0,6-6 0</inkml:trace>
  <inkml:trace contextRef="#ctx0" brushRef="#br0" timeOffset="950">1264 131 8084,'0'29'1742,"0"3"1,0 2-1384,0 4 0,0 4 0,0 1 0,0 1-422,0-1 1,0 1 0,2-3 0,3-2-317,2-3 0,1-2 0,-8 2 0,0-7 379,0-5 0,0-12 0,0-2 0</inkml:trace>
  <inkml:trace contextRef="#ctx0" brushRef="#br0" timeOffset="1184">1046 219 8333,'-12'-22'1695,"2"7"-908,10 1 0,3 2 1,7-5-344,11 2 1,1 8-1,10-5 1,-3 0-301,0 0 0,7 7 0,-5-5 1,1 3-1546,-1 0 1401,8-10 0,-5 5 0,9-10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49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24 8080,'-11'-13'1116,"6"3"-804,-10 10 1,8 2 0,-6 6-1,0 7-49,1 5 0,4 11 1,-5 2-1,1 2-234,-1 6 1,0-5 0,-5 2 0,6 2-316,2 3 0,-8 0 0,5-2 0,-2-5-598,0-3 1,7-3 0,-5-7 883,3 0 0,-8 0 0,6-1 0</inkml:trace>
  <inkml:trace contextRef="#ctx0" brushRef="#br0" timeOffset="233">0 24 8080,'23'0'625,"0"0"0,-8 0 0,-2 2-114,-3 6 0,8-3 0,-3 10 0,5 3 9,3 2 1,0 11 0,0-1-1,2-2-326,6-3 1,-3 1 0,7 2 0,1 2-474,-1-2 0,-4-3 0,4-2 1,-2 0-788,-5 0 1,-3-8 0,-2 0 1065,0 3 0,10 2 0,3 3 0</inkml:trace>
  <inkml:trace contextRef="#ctx0" brushRef="#br0" timeOffset="483">937 366 8662,'15'-2'950,"0"-3"1,3-3-606,2 3 1,3 2-1,0 3 1,0-2-143,-1-6 1,9 6 0,-1-6 0,1 5-547,2 3 1,-8-7 0,6-3 0,-6 0-2128,-2-1 2470,0 4 0,0-3 0,-1-3 0</inkml:trace>
  <inkml:trace contextRef="#ctx0" brushRef="#br0" timeOffset="682">1211 24 8093,'0'22'-101,"-8"-6"1,0-1 0,1 3 668,-3 2 1,7 5-1,-4 3 1,4 5 9,3 3 1,0-6-1,0 8 1,0 0-391,0-2 1,0 4 0,3-9-1,2-1-641,2 3 0,3-7 0,-5 4 453,3-4 0,10-4 0,-6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52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845 1028 8550,'-2'-20'730,"-6"5"0,3-3-86,-10 10 1,7 1-1,-4 9-373,2 6 0,-6 5 0,6 9 1,-3 4-218,-4 4 0,4 6 0,-2 9 0,0 1-201,2 0 0,-7 2 0,4 3 0,-1 2-402,1-2 0,-4 5 0,5-3 1,-5-5-234,-3-7 0,7-1 0,1-9 0,-3-6 782,-2-7 0,8-8 0,-9 0 0,9 3 0</inkml:trace>
  <inkml:trace contextRef="#ctx0" brushRef="#br0" timeOffset="202">389 1028 8196,'15'0'464,"0"0"1,-7 10 0,7 6 0,0 4 140,-2 3 1,7 7 0,-5 3 0,8 3-306,8 4 0,-6 3 0,8 1 1,-2-4-454,-1-2 1,11-2-1,-6 4 1,3-4-565,0-3 1,-10 5-1,5-10 717,0-8 0,-8 13 0,8-8 0</inkml:trace>
  <inkml:trace contextRef="#ctx0" brushRef="#br0" timeOffset="420">1097 1462 8196,'0'-13'1288,"10"3"1,5 10-982,5 0 0,3 0 0,3 0 0,1 0-494,4 0 0,2 0 1,-3 0-1,6 0-878,-1 0 0,6 0 1065,-11 0 0,11 0 0,-5 0 0</inkml:trace>
  <inkml:trace contextRef="#ctx0" brushRef="#br0" timeOffset="652">1531 1097 9771,'2'23'1927,"3"-1"-1469,3 1 0,10-8 0,-3 1 0,8 1-681,7 4 1,-2 7 0,8-3 0,-4-5-474,-4 1 1,5-1 0,-2 0 0,-3-5 695,-3-7 0,8-5 0,3-3 0</inkml:trace>
  <inkml:trace contextRef="#ctx0" brushRef="#br0" timeOffset="836">2010 983 8196,'-13'15'780,"3"0"0,3 3-404,-1 2 1,0 13-1,8 5 1,0 5 25,0 3 0,0 10 1,0 5-1,0 5-169,0 2 0,0 1 0,0-1 0,0 1-324,0-1 0,0-2 0,0-5 0,0-8-719,0-4 0,0-14 810,0-4 0,0-6 0,0-2 0</inkml:trace>
  <inkml:trace contextRef="#ctx0" brushRef="#br0" timeOffset="1336">160 663 7914,'-23'0'-107,"1"0"1,6 0 0,4 2 0,-1 6 595,0 7 1,6 16-1,-9 7 1,1 7-52,3 9 1,1 7 0,11 17-1,0 11-299,0 7 0,2-41 0,2 0 0,1-2 0,2 0 0,5 3 1,2 0-192,1 1 0,3 0 0,0 4 0,2 0 0,3-1 0,2-1 0,0-2 1,1-2-2088,-1-4 1,3-1 2138,3-2 0,1-2 0,2 0 0,1-1 0,5 1 0,1 0 0</inkml:trace>
  <inkml:trace contextRef="#ctx0" brushRef="#br0" timeOffset="1603">2330 594 8378,'23'0'283,"-8"3"0,0 4 30,3 9 1,-5 14-1,-1 11 1,1 9 25,0 11 0,-8 5 1,2 5-1,-4 6-40,-3 6 1,0 9 0,-3 4 0,-4 3-891,-8-3 0,-6-9 1,-4-6-1,-3-2-361,-2-6 0,-1-14 0,8-14 952,0-12 0,-10-7 0,-2-4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1.5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22 426 8059,'-7'-14'0,"0"-1"53,2-2 0,3-2 0,2-3 1,4 0 201,11 1 0,2-1 0,19 0 0,3 0-198,2 1 0,12-8 0,5-3 0,5 1-150,3-1 1,-1 3 0,-2 10 0,-5 4-198,-7 8 0,-1-3 0,-6 5 0,-10 5 290,-8 5 0,-4 22 0,0-3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59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69 8561,'-3'-12'-101,"-5"4"1,3-2 100,-10 2 0,10-10 0,-5 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5:58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341 137 8439,'-23'0'799,"10"3"0,3 5-294,0 7 0,8-3 0,-6 4 0,5 4-236,3 8 1,0-3-1,0 6 1,0-6-202,0-2 1,0 7 0,0 1 0,0-3-765,0-3 0,3-2 0,2 0-1227,3 0 1,2-3 1922,-3-5 0,-4 5 0,7-7 0</inkml:trace>
  <inkml:trace contextRef="#ctx0" brushRef="#br0" timeOffset="200">44 92 8142,'-23'0'1158,"11"0"0,4 0 0,18-3-774,13-4 0,2 4 0,13-5 0,6 3-189,6-2 0,1 4 0,7-7 0,1 2-270,-1 1 0,-5-1 0,6 6 0,-3-3-1018,-6-3 1,-4 0 0,-8 8 1092,-7 0 0,4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01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18 8308,'-23'-13'771,"1"8"-554,-1 11 0,0 16 0,0 19 0,0 10 69,0 10 1,1 15-1,1 10 1,12-37-1,0 1-122,1 6 0,1 2 1,4 5-1,1 1 0,-2 6 1,1 2-1,1 0 0,1 1 0,0-2 0,2 0 0,6-7 0,4-1 0,-1-5 0,3-2 0,0-6 0,2-1-145,18 37 0,0-10 0,7-15 1,-2-10-213,3-10 0,-1 2 0,1-8 0,-5 1-1306,-3-6 1,-3-4 1498,-7-4 0,0-9 0,-1-3 0</inkml:trace>
  <inkml:trace contextRef="#ctx0" brushRef="#br0" timeOffset="567">847 795 8247,'-15'12'-704,"0"-4"895,10-5 1,-6-6 195,11-5 0,3 6-172,5-6 0,-3-2 0,10 2-43,3 3 1,-6 3 0,3 2 86,3 0 1,-5 0 0,2 0-117,3 0 0,-5 0 0,-1 2 1,1 3-52,0 3 1,-6 10 0,6-3-104,-3 5 0,-2 6 0,-8 2 0,-3 5-68,-4 2 0,-1 6 0,-12 10 0,-6 4-15,1 4 0,-8-6 0,0 5 0,0 1 72,0-1 1,-5-7-1,7 2 1,6-7 118,7-8 0,1-13 0,9-10 202,3 3 0,5-10 0,7-6-216,9-7 0,7-12 1,4 4-1,4-2-124,-3-1 1,5 4 0,0-6 0,0 5-1006,0 3 1,-3-5-1,-7 7 1046,0 3 0,10-7 0,2-1 0</inkml:trace>
  <inkml:trace contextRef="#ctx0" brushRef="#br0" timeOffset="750">801 1251 8161,'-22'-10'919,"-1"0"1039,0-5-1350,10 5 0,6 10 0,14 0 0,8 0-321,6 0 1,4 0 0,6 0 0,4-3-216,1-4 1,7 4-1,-5-5 1,5 6 279,3 2 0,-8-3-352,0-4 0,-10 4 0,5-7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1325 7514,'-2'-20'321,"-3"2"1,-5 6 4844,-3 1-3705,8-6 1,-8 14-149,6-5-1910,4 6 0,-5 2-607,16 0 0,-3 0-3107,10 0 4311,-10 10 0,16-7 0,-9 7 0</inkml:trace>
  <inkml:trace contextRef="#ctx0" brushRef="#br0" timeOffset="750">298 1051 8232,'-13'-23'-46,"-5"1"1,8-1-1,0 0 261,0 0 0,0 8 1,5 0 297,-3-3 0,-10-2-248,3-3 0,-5 10 1,-3 8-205,0 10 1,8 8 0,0 10 0,-1 2 98,4 5 1,-6-2 0,8 10 0,0 5 6,-1 8 0,4 0 0,7 7 1,0-2-145,0-5 0,0-3 0,0-2 0,2-1 82,6 1 1,12-10 0,13-8 0,0-11-28,0-9 0,8-6 1,-3-4-1,3-6-43,-3-7 1,2-13 0,-9-5 0,-1-2-119,3-6 0,-15-2 0,2-3 0,-7 1-192,-8-1 1,-3 0 0,-2 1-1,-2 1-68,-6 6 0,-7-2 1,-13 7-1,-2 0 13,2 0 0,2 5 1,4 10-1,-1 5 67,0 3 1,0 3 0,0 7-1,3 2-125,5 6 1,2 5 0,8 9-1,-3 1 388,3 0 0,3 10 0,2 3 0</inkml:trace>
  <inkml:trace contextRef="#ctx0" brushRef="#br0" timeOffset="967">983 846 8232,'-15'2'366,"-1"6"0,9 5 0,-6 9 0,0 4-43,1 4 0,7-2 0,-6 10 0,4 3-835,-1 2 1,-7 3 0,5-1 0,0 1 511,0 0 0,-8-1 0,5 1 0</inkml:trace>
  <inkml:trace contextRef="#ctx0" brushRef="#br0" timeOffset="1167">640 869 8185,'8'15'146,"0"0"0,7 0 0,-5 8 0,3 0 381,4 0 0,6 2 0,5 3 0,5 2-75,3-2 1,-6 8 0,8-1-1,3 3-378,2 1 0,-8-1 0,-2 5 0,-2-5-937,-1-8 1,1-4 862,-8-4 0,-1 1 0,1 0 0</inkml:trace>
  <inkml:trace contextRef="#ctx0" brushRef="#br0" timeOffset="1435">1303 1 8134,'22'23'-91,"1"-6"0,0 4 0,2 6 821,6 6 0,-6 16 1,6 12-1,-6 7 87,-2 8 1,0 0 0,-3 13-1,-5 5-201,-7 0 0,-6 0 0,-2 0 0,-2 5-721,-1-46 0,-2 0 1,-3 2-1,-4-1 1,-3 0-1,-3-1 1,1-3-1,-1-1-495,-3-2 0,1 0 0,-16 37 0,1-6 0,2-7-2469,5-12 3069,3-9 0,2-14 0,0-3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09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0 8279,'-23'36'-918,"0"7"0,0 10 1287,0 6 1,0 12-1,0 18 1,13-38-1,0 4 20,2 9 1,1 2-1,1 2 1,2 3-1,3 8 1,2 2-1,-1 4 1,0 3-206,0 4 0,0 1 0,0 0 1,2 2-1,2 1 0,2 0 1,4-3-1,3-3 84,4-6 1,2-3 0,-1-8-1,2-4 1,1-8 0,1-3-1,2-2 1,0-2 9,0-4 0,0-2 0,22 29 0,-5-11 0,-6-11-290,-2-11 0,-2-1 0,-11-13 0,-2-4-1626,-3-9 1638,-10-7 0,-18-10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06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112 160 9319,'3'-20'197,"4"5"1,-2-3-1,8 8 1,0-3 115,-1-5 1,4 6 0,7-1 0,-1 0-143,1 0 1,3 8 0,1-2 0,4 4-272,-3 3 1,-3 3-1,-4 4-14,-6 9 1,3 4-1,-11 5 1,-2 6-39,-2 7 0,-13 5 0,-6 3 0,-4 2-97,-3 5 0,-2-2 1,-6 10-1,-7 2 143,-5 3 1,5-7 0,3-6 0,-1-5 66,1-2 0,7-8 0,-3-5 747,6-8-610,12-7 1,6-18-1,14 0 1,8 0-128,6 0 0,4 0 1,3 0-1,2-3-243,-2-4 1,5 4 0,-2-4 0,-1 4 50,3 3 0,-7-2 221,4-6 0,-5 5 0,-2-7 0</inkml:trace>
  <inkml:trace contextRef="#ctx0" brushRef="#br0" timeOffset="184">158 457 8208,'-13'10'685,"-7"-7"2182,5 4-1991,-6-4 0,11-3-832,10 0 0,13 0 0,15 0 0,5 0-942,2 0 0,3 0 1,8 0 897,0 0 0,-1-10 0,1-3 0</inkml:trace>
  <inkml:trace contextRef="#ctx0" brushRef="#br0" timeOffset="369">934 845 11937,'0'-12'-524,"0"-9"0,0 9 1</inkml:trace>
  <inkml:trace contextRef="#ctx0" brushRef="#br0" timeOffset="753">1094 206 8190,'-15'-23'97,"0"0"1,0 3 0,-8 2-1,0 5 297,0 3 1,0 3 0,0 7 0,0 0 91,1 0 0,-1 10 1,0 5-1,0 8-223,0 7 0,3 6 1,2 12-1,3 5-48,-3 8 0,8 0 0,2 5 0,6 5-181,2 0 0,0 8 1,2-3-1,6-5-136,7-8 1,8-7 0,8-13 0,4-7 152,1-13 1,7-3 0,-5-15 0,5-7 231,3-11 0,-3-18 0,-3-7 0,-4-5-120,-3-2 1,-3-11 0,-7-5 0,-2-5-47,-6-3 0,3 8 0,-11 3 0,-2 0-312,-2-1 0,-6 9 1,-4-4-1,-9 6-450,-4 2 0,-3 8 0,0 3 0,1 4-5,-1 11 1,0 7-1,0 13 1,-2 0-555,-6 0 1,6 11 1203,-6 4 0,6 15 0,2 6 0</inkml:trace>
  <inkml:trace contextRef="#ctx0" brushRef="#br0" timeOffset="985">1711 46 8190,'15'-8'885,"0"1"-770,-10-1 0,5 11 0,-10 4 0,-2 11 52,-6 10 1,3 0 0,-7 7 0,-1 1-438,0-1 0,1 3 0,-6 8 0,3 2 270,-3 6 0,-3-6 0,-1 8 0</inkml:trace>
  <inkml:trace contextRef="#ctx0" brushRef="#br0" timeOffset="1203">1391 114 8496,'0'16'660,"0"-1"0,10 0 0,5 10 37,6 6 0,4-6 1,6 8-1,4-2-347,1-1 0,7 8 0,-5-5 0,5 0-880,3 0 0,-8 5 1,-3-7-1,1-3-2406,-1-3 2936,-7 8 0,5-8 0,-10 8 0</inkml:trace>
  <inkml:trace contextRef="#ctx0" brushRef="#br0" timeOffset="1452">2076 503 12776,'18'-13'0,"5"5"121,2 6 0,3 2 1,3 0-1,4 0-960,1 0 1,7 0 0,-8-3 0,3-2 838,0-2 0,0-21 0,8 2 0</inkml:trace>
  <inkml:trace contextRef="#ctx0" brushRef="#br0" timeOffset="1534">2556 274 8219,'-20'16'0,"2"-4"179,3-2 1,-1-2 0,-9-8 0,-3 0-145,-2 0 1,-11 0 0,5 0-36,1 0 0,-8 0 0,7 0 0</inkml:trace>
  <inkml:trace contextRef="#ctx0" brushRef="#br0" timeOffset="2316">934 617 8204,'0'-15'1301,"0"-1"1,-2 11-735,-6-2 1,6 7-213,-6 7 1,5-2-1,3 11-69,0 1 1,0 4 0,0 2 72,0-1 1,3 1-44,5 0 0,-3-10 1,10-6-197,3-4 0,-6-3 0,4-3-151,1-4 0,-4 2 0,0-11 0,-1 1 124,1 3 1,-8-9-1,3 6 145,-6-5 1,-2-3-144,0 0 0,-2 10 1,-6 6-65,-7 4 1,2 6 0,-2 4 32,-3 9 0,8-4 0,3 3 0,1 3-79,-1 3 0,4-6 0,-4 0 302,4 3 1,3-6 86,0 4 0,10-11-278,6 2 1,-4-7-1,1-7-456,-3-8 1,-2 2-1,-8-2-1033,0-3 0,0 5-1992,0-2 3385,0 10 0,-10-5 0,-3 10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20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549 115 8086,'-59'-23'-58,"6"0"0,5 11 0,5 4 0,5 6 635,7 2 0,-2 12 0,0 11 1,-2 18 118,-6 17 1,8 3 0,3 18 0,7 2-362,8 10 1,-3 6-1,13-41 1,2 2-1,0 3 1,1 2-109,0 3 1,2 0 0,-1 3-1,2 2 1,-2 1 0,2 0-1,-1 5 1,2 1-267,1 5 1,2-1 0,4-5 0,5-2 0,3 1-1,4-2 1,0-6 0,3-1-86,2-6 1,2-1 0,-3-1 0,3-1 0,4-2 0,2-3 0,1-2 0,1-3-388,-1-4 1,1-4 0,32 21 0,-4-16 0,-3-14-193,2-13 1,1-13-1,-3-21 1,-8-16 702,-5-17 0,5-4 0,-4-16 0,-14-9 0,-12-8 0</inkml:trace>
  <inkml:trace contextRef="#ctx0" brushRef="#br0" timeOffset="218">1599 1 8502,'23'2'484,"0"6"0,0 17 0,0 21 0,-1 15 179,1 13 1,0 9-1,-11-34 1,-1 1-1,0 4 1,1 1-267,-1 5 0,1 0 1,-1-1-1,0 1 0,1 3 1,-1 1-1,0-2 1,-1 0-228,-2-2 0,-1-1 0,-1 3 1,-2 1-1,-4-1 0,-3 0 1,0 1-1,-4 1-168,-3 2 0,-3 0 0,-2 0 1,-3 0-1,-4-1 0,-4-1 0,0-2 1,-1-2-293,-3-1 0,-1-1 0,-2-4 1,-3-2-1,0 0 0,-1-2 0,-1-3 1,0-3-751,1-6 0,0-2 1,-24 25 1039,8-16 0,-3-6 0,8-7 0,12-6 0,14-8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17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206 184 8132,'-35'61'29,"4"2"0,3 6 130,-2 4 1,7 24 0,10-48 0,1 1 0,3 5 0,3 1 77,0 4 1,1 2-1,1 3 1,1 2 0,2 8-1,2 2 1,-1 4-1,0 1-126,0-1 1,0 0-1,0 2 1,0-1-1,1-8 1,0-1-1,2 1 1,2-1-1,2 1 0,1-1 0,2-1 0,0-1 0,1-8 0,1-2 0,0-5 1,2-3-296,16 41 0,-2-28 1,10-8-1,0-17-67,-2-18 1,7-11 0,-8-12 0,3-5 250,0-10 0,-7 5 0,7-21 0,0 1 0</inkml:trace>
  <inkml:trace contextRef="#ctx0" brushRef="#br0" timeOffset="830">1577 1 8056,'0'15'178,"2"0"0,3 3 151,3 2 0,2 6 0,-2 7 1,7 10 48,5 8 0,3 15 1,0 2-1,2 13-9,6 8 0,-17-39 1,0 2-1,2 2 1,1 1-1,-3 3 1,-1 1-119,-1 1 0,-3 1 0,-5 5 0,-1 0 0,1 0 1,0 0-1,-2 3 0,-2-1-284,1 1 1,-2-1 0,-3-1 0,-4-2 0,-1-8 0,-3-2 0,-2 0 0,-2-1-143,-1 0 0,-1-1 0,-1-5 0,-1 0 0,-1 1 0,-1-1 0,-18 38-831,2-10 0,10-15 0,-3-8 0,8-7 1006,8-8 0,-3-8 0,11-14 0,2-9 0</inkml:trace>
  <inkml:trace contextRef="#ctx0" brushRef="#br0" timeOffset="1047">2239 1782 8153,'13'-10'-129,"7"8"0,-5-6 98,5 5 1,3 3 0,3 0 0,2 0 181,2 0 1,11-7-1,-3-1 1,2 3-152,-2 3 0,16-19 0,-6-4 0</inkml:trace>
  <inkml:trace contextRef="#ctx0" brushRef="#br0" timeOffset="1145">2718 1508 8118,'-45'13'-195,"-1"-3"1,-2-7 0,0 2 468,2 2 1,-5 9 0,13-9-1,-5 1-274,-3 2 0,1-8 0,-1 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14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69 457 8291,'-3'13'500,"-4"-6"1,2 3 287,-11-2 1,9 0 476,-8-8-862,9 0-357,-4 0 0,10-3 0,3-2-143,4-3 0,-1-7 1,9 5-1,3 0-135,2 0 1,5-6-1,3 9 1,3 2 147,-4 2 0,-1 3 0,-3 0 208,0 0 1,-3 3-1,-2 2 1,-6 5 4,-2 3 1,-2 2 0,-8 8 0,0 0-62,0-1 0,-8 9 0,-4-1 0,-6-2-305,-7-2 0,-3-4 1,5 4-1,0-1-810,0-2 0,0 5 249,0-13 0,11-7 569,4-8 0,8-10 0,8-13 0,7 3 385,5 4 0,-4-1 0,-1 6 1150,3-1 1,2 7 529,3-3-1826,0 5 1,-11 6 0,-4 5-178,-6 7 1,-12 5 0,-2 3-943,-1 0 0,-7-8 1109,4 0 0,-4 0 0,-3 8 0</inkml:trace>
  <inkml:trace contextRef="#ctx0" brushRef="#br0" timeOffset="797">206 731 8071,'13'3'388,"-6"4"222,6-4 1,-11 9-34,6-4 1,-5-3 0,-3 10-291,0 3 1,0-5 0,0 2 0,0 3-266,0 2 1,-8-5 0,-2 0 0,-3 3-285,-5 3 0,-2 1 0,-3 1-352,0 0 0,0-8-479,1 0 545,-1-9 548,0 4 0,0 0 0,0 3 0</inkml:trace>
  <inkml:trace contextRef="#ctx0" brushRef="#br0" timeOffset="1232">137 1690 8207,'0'15'-749,"0"1"1521,0 1 1,0-4 0,0 2 0,0 6-269,0 7 0,0-3 0,0 8 0,0 0-470,0 5 1,0-3 0,0 4 0,3 1-549,4 3 1,-4 3-1,5 0 514,-6-1 0,-2 1 0,0 0 0</inkml:trace>
  <inkml:trace contextRef="#ctx0" brushRef="#br0" timeOffset="1582">708 0 8157,'23'0'449,"0"5"1,-3 8-194,-5 10 1,6 25 88,-6 5 0,3 13-64,-3 10 0,5 8 1,-12-35-1,0 1 1,1 5-1,2 2-92,0 6 1,1 1-1,-1-4 1,0 1-1,1 6 1,-1 1-1,0-3 1,-1-1-164,-2 0 1,-1-1-1,-1 2 1,-2 0 0,-3 3-1,-2 1 1,1-2-1,0 0-47,1-2 1,-2 0 0,-3-3 0,-2 0 0,-1-6 0,-1 0 0,-2-2 0,-1 1-546,0-2 1,-1 0 0,-10 41 0,-1-3-1,0-12 566,0-8 0,5-7 0,-4 4 0,-6 6 0</inkml:trace>
  <inkml:trace contextRef="#ctx0" brushRef="#br0" timeOffset="2347">1462 1644 8459,'-13'0'4115,"1"0"-2575,4 0-326,5 0-351,-7 0 1,13 0-74,4 0 0,-2-7-144,11-1 1,-9-2 589,9 3-1007,-11 4 0,7-7 0,-7 7-281,3-4-605,0 4-854,2-7-1431,-8 10-1648,8-10 3308,-10 7 1,0-9-1,3 7 1282,5-3 0,-6-10 0,8 5 0</inkml:trace>
  <inkml:trace contextRef="#ctx0" brushRef="#br0" timeOffset="2764">1736 1074 8195,'0'-23'325,"0"0"0,-3 3 123,-4 4 1,2-1 0,-10 9-108,-3 3 1,5 2-1,-2 3 1,-3 3-249,-2 5 0,-3 7 0,0 13 0,0 5 69,0 2 0,1-4 0,-1 7 1,0 5 44,0 8 0,0-1 1,0 9-1,3-1 3,5 0 1,-3 3 0,10 8 0,3-1-47,3 1 1,2-1 0,2-2 0,6-7 153,7-14 0,13-9 0,5-16 0,3-5-141,4-7 1,3-5-1,3-6 1,0-7-70,-1-13 0,-6-10 0,-4-13 0,1 1-85,-1-1 1,-7-7 0,0-1-1,-10 1-223,-11-3 1,3 8 0,-2-5-1,-3 2-125,-2-2 0,-11 5 0,-5-6 1,-4 4-122,-9-4 0,-4 14 1,2-6-1,-3 8-246,4 10 0,1-2 1,3 17-1,-2 0-1110,-6 6 1802,6 4 0,-18 23 0,7 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22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 8073,'-23'0'177,"0"2"1,0 3 86,0 3 0,3 17 0,2 0 0,3 8-71,-3 8 1,1 2 0,-1 3 0,3 0-156,-3-1 1,-3 9-1,1-1 1,2-2-478,3-3 1,2-10-1,-4 0 1,4 0 438,3-2 0,-18-4 0,3-9 0</inkml:trace>
  <inkml:trace contextRef="#ctx0" brushRef="#br0" timeOffset="200">1 138 8097,'7'22'319,"3"1"0,0 3 256,1 4 1,6-5 0,-1 8 0,4-2-197,3-1 1,2 8-1,3-7 1,5-3-423,3-3 1,-6-2 0,8-3-1,0-2-701,-2-3 1,4-10 743,-9 3 0,9 5 0,-4-1 0</inkml:trace>
  <inkml:trace contextRef="#ctx0" brushRef="#br0" timeOffset="417">617 366 12126,'23'0'478,"0"0"0,0 0 0,2 0 0,3 0-500,2 0 1,9 0-1,-6 0 1,2 0-494,6 0 1,-8 0 0,-3 0 0,-5 0 514,-2 0 0,10-10 0,3-3 0</inkml:trace>
  <inkml:trace contextRef="#ctx0" brushRef="#br0" timeOffset="602">1120 115 8097,'-13'-10'534,"-7"7"562,4-5 0,6 8-543,3 8 0,4 5 0,3 10 0,0-1-360,0 1 0,3 0 0,4 0 0,9 0-413,4 0 0,3-3 1,2-2-1,3-6-831,2-2 0,8-2 0,-5-8 1051,3 0 0,-8 0 0,5 0 0</inkml:trace>
  <inkml:trace contextRef="#ctx0" brushRef="#br0" timeOffset="785">1485 69 8097,'-23'25'143,"0"6"1,8 4-1,2 11 1,1 0 438,-1-1 1,5 19 0,-4 4 0,2 3 38,5 0 0,-1 8 0,1 7 0,-5 8-514,-2 5 1,6-7-1,-4-11 1,3-3-850,-1-4 0,-7-16 1,7-12-1,1-15 742,-3-14 0,-3-7 0,-10-10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1.8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44 262 8172,'-12'22'-19,"0"0"0,7-1 182,-2 1 1,0 0-1,7 0-87,0-1 0,0-6 0,2-3-21,5-2 1,-2-5-1,7-13 1,1-6 12,-1-6 1,2-1 0,8-4 0,-3-1-109,-4-3 1,4-3 0,-7 6 0,3-3-30,-1 2 0,-9 0 0,5 1 0,-3-3 68,0 2 0,1 3 0,-11 2 70,-4 0 1,-5 10 0,-10 5 0,0 5 296,0 2 1,3 9-1,2 8 1,3 7-28,-3 5 1,5 8-1,0-6 1,2 1 68,5-1 0,3 5 1,2-4-1,2 2-289,5 4 0,8-6 0,14-3 0,7-5-860,5-2 1,5-8 0,5-1 0,7-4 740,5-4 0,2-2 0,1-3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21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777 59 8549,'-15'-20'987,"0"5"0,10 2-3095,-3 5 2108,5 6 0,3 2 0,0 12 0</inkml:trace>
  <inkml:trace contextRef="#ctx0" brushRef="#br0" timeOffset="116">868 310 8192,'-10'36'259,"-2"7"1,-11-5-1,0 5 118,0 3 1,-10 0 0,-5-1 0,-5 1-150,-3 0 0,-10-3 1,-2-3-1,-3-2-205,0 3 0,0-8 0,-5-3 0,5-4-362,8-3 1,13-11 338,1-4 0,12-5 0,-6-3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24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 8199,'-13'35'-36,"-7"1"1,2-8-1,-8 5 90,-4 2 0,-8 13 0,7 11 0,1 2 165,-3-1 1,10 1 0,0 10 0,13 3-36,8 2 0,2-7 1,2-11-1,6-2-61,7-5 1,15 2 0,9-5-1,1-5-122,-2 0 1,5 0-1,-5 3 1,6 0-398,1 0 1,1-1 0,-3 1-1,-2 0 396,-3-1 0,10 11 0,10 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25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8100,'15'-8'71,"0"1"0,-7-1 0,7 8 209,3 0 0,0 3 0,0 4 0,-6 11 117,-2 10 0,8 10 1,-3 15-1,3 8 28,-3 5 1,6 5 0,-9 5 0,4 8-80,-1 5 1,-8 5 0,6 2 0,-3 3-187,-5-2 1,-10-4 0,-5-1 0,-5-1-572,-11 0 1,4-17-1,-9-10 1,6-14-1094,2-14 0,8-8 1504,0-5 0,-1-11 0,-7-2 0</inkml:trace>
  <inkml:trace contextRef="#ctx0" brushRef="#br0" timeOffset="250">823 1096 8367,'15'-7'517,"1"-1"1,-1 0-1,10 6 1,3-3-404,3-3 1,9 1-1,-2 7 1,5 0-504,3 0 1,0-8 388,-1 0 0,1-9 0,0 4 0</inkml:trace>
  <inkml:trace contextRef="#ctx0" brushRef="#br0" timeOffset="365">1326 868 8105,'-46'0'531,"8"0"1,0 0 0,-3 0-258,-2 0 0,-3 0 0,1 0 1,-1 0 123,0 0 1,3 0 0,3 0-399,1 0 0,1 10 0,-7 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35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1987 8094,'23'-10'-90,"0"8"0,0-6 128,-1 5 1,1 3 0,0 3 228,0 5 1,2-3-1,3 10 1,3 0-1592,-3-2 1324,-3-3 0,8 0 0,2 3 0</inkml:trace>
  <inkml:trace contextRef="#ctx0" brushRef="#br0" timeOffset="97">640 1713 8094,'-18'-23'-27,"-5"0"0,5 8 0,-12 3 1,2 1 428,-3 6 1,-7 3-1,-15 2 1,-5 0-134,-1 0 0,-4 2 0,10 6-269,2 7 0,-8 5 0,1 3 0</inkml:trace>
  <inkml:trace contextRef="#ctx0" brushRef="#br0" timeOffset="565">1439 960 8638,'15'0'856,"0"0"1,3 0-639,2 0 0,3 0 0,3 0 0,1 2-404,4 6 1,7-6 0,-5 6-1,3-6 186,4-2 0,3 11 0,3 1 0</inkml:trace>
  <inkml:trace contextRef="#ctx0" brushRef="#br0" timeOffset="731">2010 434 8169,'-3'26'0,"-2"2"0,-2 5 115,2 2 0,2 3 0,3 8 1,0-1 97,0 1 1,0 2 0,0 6 0,0 4-214,0 0 0,-10 18 0,-3-4 0</inkml:trace>
  <inkml:trace contextRef="#ctx0" brushRef="#br0" timeOffset="1082">1599 2353 8339,'-23'0'1231,"8"0"-633,-1 0 0,14 0-262,2 0 0,10 2 0,13 3 1,0 3-709,0-3 1,7-3 0,3-2-1,3 0 372,4 0 0,3 11 0,3 1 0</inkml:trace>
  <inkml:trace contextRef="#ctx0" brushRef="#br0" timeOffset="1249">2055 2056 10035,'0'33'640,"0"-5"0,0 7 0,0 1-404,0-1 1,0 3 0,0 8 0,0 0-716,0-1 0,8 1 0,0-3 479,-3-5 0,7 15 0,1-4 0</inkml:trace>
  <inkml:trace contextRef="#ctx0" brushRef="#br0" timeOffset="1649">1005 183 8256,'-46'69'-1,"3"4"1,3 11 117,19-36 0,3 3 0,4 5 0,1 2 0,-2 5 0,2 1 0,2 4 0,1 1 157,2 0 1,1 1 0,4 5 0,1 0 0,-3 1 0,0 0 0,1 4 0,0 0-245,0 4 1,1 0 0,2-6 0,4-1 0,4 0 0,4 0 0,2-4 0,2-1 22,3-4 1,2-1-1,2-8 1,2-2-1,1 1 1,3-2 0,1-2-1,3-4-438,0-5 0,2-3 0,3-4 0,2-3 0,37 24 0,-2-14-569,-3-12 0,-3-17 954,1-9 0,-6-4 0,1-8 0,-1-11 0,-2-9 0</inkml:trace>
  <inkml:trace contextRef="#ctx0" brushRef="#br0" timeOffset="1899">2718 0 8199,'33'33'0,"-8"8"231,-7 10 0,-3 17 0,5 18 0,-10-37 1,-2 1-115,0 7 1,-1 1-1,0 0 1,-1 0-1,3 6 1,0 2-1,-2 1 1,-1 0 67,-1 4 0,0 0 0,-1-1 0,-1 0 0,-2 3 1,-2 1-1,1 0 0,0-1-4,1 3 0,-2 1 0,-3-1 0,-2 0 0,-1 0 0,-1 0 0,-2-1 0,-3 0-247,-2-5 0,0-1 1,1-6-1,0-1 0,-3-1 1,-2-1-1,2-1 0,-1-1-61,0 0 0,0-2 127,0-8 0,-2-2 0,-2 4 0,-2-1 0,-21 35 0,-1 0 0,0-8 0,1-10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34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274 320 7602,'-20'2'0,"2"4"2,3 1 1,0 13 0,-8 3 0,0 15 484,0 13 1,0 18 0,1 17-1,10-38 1,1 3-127,-1 5 0,1 2 1,3 3-1,1 2 1,0 7-1,1 0 0,0 1 1,2 0-212,1 1 0,1 1 0,0-1 0,1 0 0,2-4 0,1-1 0,1-2 1,1-1-161,3-2 1,2-2-1,0-2 1,2-2 0,1-3-1,1-2 1,15 41-402,3-14 1,2-14 0,-5-6 0,2-5-128,-2-10 1,0-7 0,0-16 0,2-4-1185,-2-9 1,-5-17 1721,-8-13 0,5 0 0,-7-10 0</inkml:trace>
  <inkml:trace contextRef="#ctx0" brushRef="#br0" timeOffset="228">868 366 8192,'0'22'238,"0"1"0,0 0 0,0 2 1,0 6 298,0 7 1,0 5 0,0 3 0,0 2-227,0 5 1,3-2 0,2 10 0,2 0-486,-2-3 0,-2 1 0,-3-9 0,0 4-682,0-4 1,8-4 0,-1-8 855,-2-7 0,-2-6 0,-3-2 0</inkml:trace>
  <inkml:trace contextRef="#ctx0" brushRef="#br0" timeOffset="567">754 1736 8243,'-13'-13'792,"6"-5"0,14 11 0,8 2-504,6 2 0,9 3 1,1 0-1,-1 0-138,3 0 0,-8 0 1,6 0-1,-6 0-83,-2 0 1,-3 10-1,-2 6 1,-5 4-190,-3 3 1,-2 0-1,-8 2 1,0 5-162,0 8 1,-8 6 0,-2 1 0,-3-2 55,-5-5 0,-2 6 1,0-6-1,2 2-10,3-2 1,10 3 0,-3-11 161,6-2 1,4-13 0,6-7 185,7-5 0,5-3 0,3-3 0,2-5-331,6-7 0,-3-13 0,7-2 1,1-1 219,-1-2 0,3-2 0,8-11 0</inkml:trace>
  <inkml:trace contextRef="#ctx0" brushRef="#br0" timeOffset="836">1462 0 8219,'13'36'-29,"4"-1"0,-7-4 0,3 9 354,5 11 1,2 10 0,3 15 0,0 10 65,0 11 1,-12-45 0,1 2 0,-2 6 0,0 2 0,-1 2 0,0 2-85,-1 0 0,-1 2 0,-3 5 0,-1 1 0,4 1 0,-1 0 0,0 0 0,-2 0-286,-1-3 1,-1 0 0,0-2 0,-1 0 0,-2-3 0,-1 0 0,-1-1 0,-1 0-85,-3 0 1,-1-2 0,1-8-1,1-1 1,-1 3 0,-1-1-1,-1-3 1,0 1-285,-1-3 0,0 0 0,-2 4 0,1-1 0,-1-3 0,1-2 0,-12 46-1689,0-12 2036,0-10 0,-2-1 0,0-4 0,2-11 0,5-7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3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344 381 8250,'-26'48'39,"-2"5"1,-5 11 167,-2 9 0,7 3 0,-5 13 0,17-40 0,1 1 226,0 4 0,0 1 0,-1 5 1,1 2-1,3 8 0,2 2 0,-1 1 1,1 1-255,2 1 0,1 0 0,1-4 0,2 0 0,4 1 0,2 1 0,2-2 0,0 0 3,3 2 0,1-2 1,2-6-1,1-3 1,0 0-1,0-2 0,1-8 1,-1-2-311,12 36 1,3-15 0,1-15 0,4-11-759,-3-17 1,5-5-1,-3-18 1,-2-10-2502,-2-15 3387,-4-13 0,11-23 0,3-2 0</inkml:trace>
  <inkml:trace contextRef="#ctx0" brushRef="#br0" timeOffset="349">846 358 8139,'-23'0'182,"8"-8"0,0 1 0,-3 4-112,-2 8 1,4 8 0,1 12 0,-3 6 313,-2 7 0,5 15 1,2 8-1,3 5 9,5 2 0,2 1 0,6-1 0,5-2-182,7-5 0,8-15 0,5-18 1,2-10 198,-2-11 1,5-7-1,0-10 1,0-13-163,0-12 0,-3-8 0,-7-6 0,0-1-285,0-4 1,-10-1 0,-6 4 0,-4-5-166,-3-2 1,0 9 0,0 1 0,-3 8-540,-4-1 1,-9 5 0,-12 3 0,-2 6 172,2 6 0,-5 14 1,0 2-1,0 10-217,0 10 0,-5 18 0,5 13 785,-3 12 0,-2 18 0,-7 5 0</inkml:trace>
  <inkml:trace contextRef="#ctx0" brushRef="#br0" timeOffset="600">618 1705 8858,'7'26'905,"1"4"0,2-2 1,-5 10-1,5 3-687,3 2 0,-8 5 0,5 5 0,-2 6-635,-1-1 0,9 5 417,-9-9 0,11 9 0,-5-4 0</inkml:trace>
  <inkml:trace contextRef="#ctx0" brushRef="#br0" timeOffset="1180">1485 84 8138,'16'-23'-185,"-1"0"1,-8 8 0,9 2 636,1 3 0,-4 18 0,2 20 0,1 20 154,-4 15 0,9 3 0,-6 18 1,5 2-251,3 3 1,-12-36 0,-2 3 0,1 3 0,-2 1-1,-1 4 1,-1 2-242,-1 3 0,0 1 0,-1 6 0,-1 1 1,-2-3-1,-2 1 0,1 1 0,-2 1-240,-1-1 0,-2 0 0,-3-2 0,-4-1 0,-3-1 0,-3-2 0,1-7 0,-1-2-226,-3-4 1,1-2-1,2-7 1,0-2 0,0 1-1,-2 0 1,-18 37-2329,3-6 2679,2-12 0,12-10 0,6-10 0,5-1 0</inkml:trace>
  <inkml:trace contextRef="#ctx0" brushRef="#br0" timeOffset="1530">2193 1682 8041,'13'-2'603,"-3"-3"1,0-3-30,6 3 0,-4 3 1,6 2-1,5 0-134,5 0 1,5-8 0,-5 0 0,2 3-467,-2 3 1,5 2 0,-2 0 0,-4 0-2112,-1 0 2137,-14 0 0,9-10 0,-9-3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39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866 1005 8505,'-10'-23'965,"5"11"1,-10 4-596,-3 5 1,5 16 0,-2 7 0,-3 11-52,-2 4 1,5 3 0,-1 8 0,-1 0-413,-4-1 1,1 1-1,2 0 1,3-1-283,-3 1 0,0-8 0,1-2 1,1-3-307,-1-5 0,4-6 1,0-4-1,1-5-1295,-1-3 1976,8-2 0,-15-18 0,7-3 0</inkml:trace>
  <inkml:trace contextRef="#ctx0" brushRef="#br0" timeOffset="199">546 937 8214,'23'0'223,"0"0"0,0 2 68,0 6 1,-1-3 0,4 10 0,2 5 202,2 8 0,3 0 1,-2 8-1,4-1-125,1 1 0,12 2 0,-8 7 0,1 1-583,2 0 0,-10-8 0,0 0 1,-2 0-629,-1-3 0,1-2 0,-11-10 0,-2-2 842,-3-6 0,0 5 0,8-7 0</inkml:trace>
  <inkml:trace contextRef="#ctx0" brushRef="#br0" timeOffset="483">1460 1165 10070,'15'0'1302,"0"0"0,3 0-1029,2 0 0,13 0 1,3 0-1,2 0-634,0 0 0,0 0 0,8 0 0,-3 0 361,-5 0 0,5-10 0,-8-3 0</inkml:trace>
  <inkml:trace contextRef="#ctx0" brushRef="#br0" timeOffset="683">1894 868 10514,'2'23'0,"3"0"293,3 0 0,7-1 1,-5 1-1,3 0-357,5 0 1,5 7 0,4-2-1,4-5-439,-3-5 0,5-5 0,0 2 0,0-5-1468,0 0 1971,-3-7 0,-7-3 0,0-13 0</inkml:trace>
  <inkml:trace contextRef="#ctx0" brushRef="#br0" timeOffset="831">2328 891 8167,'-13'2'79,"3"3"0,2 6 317,1 1 0,-1 6 0,8 13 0,-3 7-83,-4 5 0,4 10 1,-4 3-1,4 2-236,3 6 0,0 2 0,0 2 0,0 1-300,0-1 1,0 1 222,0-1 0,0 1 0,0-1 0</inkml:trace>
  <inkml:trace contextRef="#ctx0" brushRef="#br0" timeOffset="1133">249 617 8232,'-38'33'0,"0"7"124,-2 11 1,7 8-1,2 9 1,6 3 345,2 5 0,10 5 0,6 13 0,7 3-195,7 2 0,-1-50 1,3 1-1,24 44 1,-12-46-1,2 0-284,1 1 1,2 1-1,5 3 1,2 0-1,-2-4 1,1-1-1,3-2 1,1-1-160,2-1 1,0-1 0,4-3 0,0 1 0,-2 1 0,-1-1 0,0-3 0,0-2-448,0-3 1,1-2 0,44 12 0,-8-21 614,-2-11 0,-1-6 0,-2-8 0,-2-7 0,-6-3 0</inkml:trace>
  <inkml:trace contextRef="#ctx0" brushRef="#br0" timeOffset="1400">2716 411 8100,'38'21'-127,"-3"-4"0,-2 1-24,-5 7 1,-2 8 0,-1 13 0,3 2 747,2 6 0,-2-4 0,-10 11 1,-3 3 61,3 2 0,-8 10 1,-2 2-1,-6 4-494,-2 4 1,-2-5 0,-8 3 0,-11 0-651,-7-3 0,-12-5 0,4-15 0,-2-10-1629,0-11 2114,0-7 0,3-10 0,2 0 0</inkml:trace>
  <inkml:trace contextRef="#ctx0" brushRef="#br0" timeOffset="1682">3264 69 8093,'0'23'238,"0"-8"1,0 3-1,0 4 220,0 6 1,0 13 0,0-3 0,0 5-89,0 3 0,0 7 1,0 0-1,0 1-203,0 1 0,8-6 0,-1 4 1,-2-5-541,-2-2 1,4-3-1,1-5 1,-3-8 372,-2-4 0,-3-3 0,0 0 0</inkml:trace>
  <inkml:trace contextRef="#ctx0" brushRef="#br0" timeOffset="1899">2876 160 8493,'2'-15'960,"6"2"0,7 0-463,5 1 0,6-1 0,4-5 0,8 3-229,5-3 0,6 6 1,4-1-1,8 3-343,5 5 1,-8 2-1,-2 3 1,-5 0-289,-6 0 363,6 10 0,-15 13 0,9 13 0</inkml:trace>
  <inkml:trace contextRef="#ctx0" brushRef="#br0" timeOffset="2133">3995 1279 8128,'23'3'1223,"-1"2"0,1 2-1002,0-2 1,8-2 0,2-3 0,2 0-611,6 0 1,2-8-1,0-2 389,-5-3 0,15-2 0,-4-8 0</inkml:trace>
  <inkml:trace contextRef="#ctx0" brushRef="#br0" timeOffset="2231">4429 1074 8118,'-38'0'380,"0"0"1,-1 0-1,-6 0 1,2 0 47,5 0 0,-6 0 0,6 2 1,-7 3-625,-9 3 1,14-1 195,-6-7 0,6 11 0,-6 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43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1005 8485,'15'-12'1533,"-2"2"-891,-3-1 1,8 9 0,-3-6-208,5 6 1,11 2 0,2 0 0,2 0-332,6 0 1,-6 0 0,4 0 0,-1 0-725,-3 0 0,6 7 0,-11 1 0,-2-3 620,-3-2 0,-2-3 0,0 0 0</inkml:trace>
  <inkml:trace contextRef="#ctx0" brushRef="#br0" timeOffset="97">662 571 9781,'8'16'458,"0"-1"0,-1 0 0,-7 11 1,3 1-1,4 4 1,-4 9 0,7-1 0,-2 4-418,-1 2 1,3 1-1,-5 2 1,3 3-171,-3 2 1,-5 8 128,-7-8 0,-6 1 0,-10-9 0</inkml:trace>
  <inkml:trace contextRef="#ctx0" brushRef="#br0" timeOffset="698">1119 1 8107,'36'45'0,"-3"1"352,0 0 0,-5 7 0,10 5 0,2 6 337,3 7 0,0 12 0,-4 4 0,-12 7-523,-17-45 0,-2 1 1,2 4-1,-2 1 0,-4-3 1,-3 0-1,-1 1 0,-2 0-334,-4 1 0,-1-1 0,-4-1 0,-1 0 1,-1 3-1,-2-1 0,-1-2 0,-1 0 168,-1-1 0,1 0 0,3-2 0,0 1 0,-19 41 0</inkml:trace>
  <inkml:trace contextRef="#ctx0" brushRef="#br0" timeOffset="1097">2192 1097 7982,'-12'-23'-76,"4"8"0,18 2 0,11 3 670,7 5 1,20 2 0,0 1 0,8-3-277,7-3 1,11 0 0,2 8 0,-2-2-531,-3-6 0,-5 6 0,-3-6 1,-7 6-1797,-8 2 2008,-7 0 0,-29 0 0,-2 0 0</inkml:trace>
  <inkml:trace contextRef="#ctx0" brushRef="#br0" timeOffset="1280">2352 800 7982,'23'-13'525,"-8"3"0,3 7 1,5-2-299,5-2 0,15-1 0,0 8 1,10 0-169,6 0 1,-1-2-1,6-3 1,-6-6-843,-2-1 0,-3 7 783,-7-3 0,-1-5 0,1 1 0</inkml:trace>
  <inkml:trace contextRef="#ctx0" brushRef="#br0" timeOffset="1748">3015 617 7982,'0'15'33,"-3"1"0,-2 1 195,-3 4 1,1 1-1,7 1 1,0 0 154,0 0 0,0 0 0,0 2-128,0 6 1,0-6-1,2 5 1,3-4-29,3-3 0,2-8-275,-2 0 1,-3-12 0,8-3 0,-3-13-147,-5-7 1,-3-6-1,-2-4 1,0-8 207,0-5 0,0-3 0,0-2 0,0-3 51,0-2 0,0-8 0,0 5 0,0-2-133,0-6 1,0 8 0,0 3 0,3 5-91,4 2 1,-4 3 0,7 8 69,0 12 0,3 13 0,12 20 105,6 13 1,-6 10 0,8 15 0,0 2 142,5 4 1,3 9-1,-1-4 1,-1-1 174,1-5 0,3-5 1,3-2-1,0-3 203,-1-5 1,1-7-1,0-13 1,-1-6 233,1-2 1,-10-2-618,-6-8 1,-15 3 0,-10 2 0,-10 2 39,-10-2 1,-15 8 0,-11 5 0,-10 7-412,-10 6 0,-12 9 0,-6-2 0,0 3-938,1-3 1,9 2 0,11-7 0,5 0 1153,9 0 0,-1 8 0,9-5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43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526 822 8102,'-15'-20'1388,"0"5"1,12 5-809,3 10 0,3 0 0,12 0 0,5 0-597,8 0 0,0 0 0,10 2 1,0 3-457,-2 3 0,7-1 0,-8-4 1,3 2-293,0 3 1,-7-1 0,4-7-1,-2 3 765,-5 4 0,8-4 0,-1 7 0</inkml:trace>
  <inkml:trace contextRef="#ctx0" brushRef="#br0" timeOffset="88">1166 411 8197,'15'-13'1040,"-3"8"-690,-1 10 0,-4 16 0,-7 12 1,0 0-75,0 0 0,8 10 1,2 0-1,0 10-258,0 6 1,5-9 0,-4 6-1,-1-3-538,0 1 0,5 7 0,-5-8 520,3-2 0,-8-3 0,5-2 0</inkml:trace>
  <inkml:trace contextRef="#ctx0" brushRef="#br0" timeOffset="1322">321 0 8285,'-44'3'0,"4"4"155,2 8 0,7 6 1,-4 4-1,2 6 340,5 7 0,5 17 1,5 14-1,6 12-67,1 8 0,4 5 0,9 2 0,1-45 0,2 0-210,1 1 0,3 0 1,5 0-1,3 0 0,1 3 1,2-1-1,2-2 1,1 0-241,3-1 0,2 0 1,1 0-1,3-1 0,4-1 1,4-2-1,1 3 1,1-1-411,2 1 0,1-3 1,1-8-1,2-5 1,0-3-1,1-3 0,1-5 1,1-3-1147,1-4 0,0-2 1578,1 0 0,1-2 0,4-5 0,0-2 0,1 0 0,-1-2 0,-1-1 0,0-1 0,-2-1 0,-1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46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1163 1097 8378,'-21'15'387,"6"1"0,3-6 0,6 10 0,-4 8-51,-2 5 0,4 13 1,-5 10-1,1 2-106,-1 5 0,5 1 1,-4-1-1,-1-4-237,0-4 1,8 6 0,-5-7 0,2-6-868,1-8 0,-3-7 0,2-12 874,-7-6 0,-5-5 0,-3-10 0</inkml:trace>
  <inkml:trace contextRef="#ctx0" brushRef="#br0" timeOffset="200">752 1211 8219,'15'16'-768,"0"-4"781,3-2 1,-5 1-1,2-4 1,3 6 1102,2 0 1,3 7-1,0-5 1,-1 5-452,1 3 1,8 0-1,2 2 1,0 3-635,0 3 0,7-1 0,-2-7 0,3 0-662,-3 0 1,3-3 0,-8-2 0,2-5 630,6-3 0,-8 7 0,0-4 0</inkml:trace>
  <inkml:trace contextRef="#ctx0" brushRef="#br0" timeOffset="667">1711 1417 8236,'23'0'676,"0"0"0,-1 0-46,1 0 1,0 0 0,0 0 0,2 0-173,6 0 1,-3 0 0,10 0-1,2 0-337,3 0 0,1 0 0,-4 0 0,-2 0-980,3 0 1,-16-8-1,-2 1-2993,-3 2 3852,1 2 0,2-7 0,-1-3 0</inkml:trace>
  <inkml:trace contextRef="#ctx0" brushRef="#br0" timeOffset="869">2282 1120 8166,'0'23'247,"0"0"1,0 0 0,0-1-1,2 1 190,6 0 1,-5 0-1,7 0 1,0 0-97,5-1 1,5 1-1,6 0 1,2 0-410,2 0 0,11-8 0,-3-2 1,2-3-1383,-2-5 1450,6-3 0,-9-12 0,11-2 0</inkml:trace>
  <inkml:trace contextRef="#ctx0" brushRef="#br0" timeOffset="1052">2761 1052 8140,'0'22'-40,"0"4"1,-2 2 201,-6 2 1,6 18 0,-6 1 0,6 6 751,2 9 1,2 9 0,3 4 0,3-1-330,-3 2 0,0 4 0,0 9 0,3-2-403,-3-6 0,-5-4 0,-5-10 0,-5-3-182,-3-6 0,-2-14 0,-8-13 0</inkml:trace>
  <inkml:trace contextRef="#ctx0" brushRef="#br0" timeOffset="1371">3013 503 8797,'0'23'811,"0"0"0,0 2 0,0 3-234,0 3 0,2 9 0,3-2 0,5 6-267,3 1 1,-5-7-1,4 0 1,-1 3-654,-6 2 1,0-5 0,0-2 0,2-3-417,-2-5 759,-2-13 0,-13 5 0,-3-7 0</inkml:trace>
  <inkml:trace contextRef="#ctx0" brushRef="#br0" timeOffset="1552">2830 481 8128,'23'0'349,"0"0"0,-1-3 133,1-5 1,0 3 0,0-7 0,0-1 8,0 0 0,7 6 1,3-6-1,3 0-739,4 1 0,-4 4 0,-1-5 0,-2 3-1308,-5 5 0,-2-5 1556,-4 2 0,1 1 0,0 7 0</inkml:trace>
  <inkml:trace contextRef="#ctx0" brushRef="#br0" timeOffset="1886">341 915 8190,'-54'10'0,"4"5"48,6 5 1,1 13-1,10 8 1,0 10 226,0 9 1,10 14 0,11 5 0,2 2 83,5 5 0,12 11 0,1-48 0,2 1 0,3-2 0,2 0-187,2-1 1,4 0 0,4-1-1,3-1 1,3 0 0,2-1-1,3 1 1,4-1-402,4 2 0,3-1 0,-1-6 0,2-2 0,5 6 0,1-2 0,0-3 0,1-2-201,0-1 0,1-2 0,6-2 0,1-3 0,1-3 0,1-2 1,1-5-1,0-3 430,-1-6 0,-1-3 0,4-1 0,-1-2 0,-2-5 0,-1-4 0,4-5 0,-1-3 0,1-5 0</inkml:trace>
  <inkml:trace contextRef="#ctx0" brushRef="#br0" timeOffset="2137">3561 1 8094,'35'38'0,"-2"0"172,0 3 0,-7 4 0,7 11 0,-3 13 435,1 12 1,-1 8 0,-7 2-1,-3 0-114,-5 1 0,3 2 0,-10 2 0,-5-45 0,-1 0-266,0 1 0,-2 0 0,-12 47 1,1-47-1,-1 0 0,-4 0 0,-1 0-288,0 0 1,-2 0 0,-6 1 0,0 0 0,2 3 0,0 0 0,-1-2 0,0-1-923,0-3 0,-1-1 0,-20 34 983,-1-7 0,8-10 0,0-2 0,-3-1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4:43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3462 1317 8167,'-62'11'0,"0"-1"0,-1 1 0,0 0 30,1 0 0,-1 0 0,-4 4 1,0 1-1,-2 3 0,-2 1 1,0 3-1,-1 3 66,-2 2 1,1 2 0,1 1 0,1 3 0,-1 1 0,1 3 0,0 1 0,0 1-214,-1 2 1,1 1 0,2 1 0,0 2 0,-3 0 0,1 2 0,0 2 0,2 2 118,0 0 0,2 2 0,4 1 0,0 1 0,1 3 0,1 1 0,-1 3 0,1 2-52,0 2 0,1 2 1,1-1-1,2-1 0,4-4 1,1 0-1,3-1 1,2 2-9,2 2 1,0 1 0,-2-1 0,2 1 0,7 4 0,1 1 0,0-2 0,2 0 51,1-2 0,2 0 1,6-5-1,1-1 1,1 1-1,0 0 1,3 3-1,3 1-17,2 4 0,3 1 0,5-3 0,2 0 0,1-2 0,3-1 0,1-3 0,2 0 56,1 0 1,3 0 0,1 2 0,2 0 0,5 3 0,3 0 0,3 1 0,1 0 1,3-1 1,2-1-1,3-1 1,3-1-1,4-2 1,5 0-1,2-1 1,3-1-26,3 3 1,3-2 0,1-5 0,2-3 0,1 0 0,2-1 0,1-2 0,2-1-27,4 1 0,3-2 0,3-3 0,3-1 1,5 1-1,3-2 0,2-4 0,1-3 34,1-2 0,2-4 1,2-9-1,1-3 1,2 0-1,2-2 1,-28-7-1,2-2 1,-1-2-96,4 0 0,0-1 0,0-1 0,-2-1 0,-1-1 0,1-2 0,3-3 0,1-2 0,0-2 0,-1-2 0,1-1 0,-1-2 109,2-2 0,1-2 0,-1 0 0,1-2 0,0-2 0,0 0 0,2-3 0,1-2 1,-1 0-1,0-1 0,0 0 0,-1-2 9,-2 1 0,0-1 0,-2-1 0,0-3 0,-1-1 1,-1-2-1,1 1 0,-1-1 0,0-2 0,-1-1 0,-1-2 1,0-1 21,2-1 0,-2-1 1,0 0-1,-4 1 0,-1 0 1,-1-2-1,1-3 0,0-2 1,0 0-1,-4 0 1,0 0-1,-1-1-6,-1 1 1,-2-1 0,0-1 0,0-3 0,-1 0 0,-1-2 0,-2-1 0,-1 0 0,-1-1 0,0-1 0,-2-1 0,0 0-48,-2 1 1,-2-1 0,0 0 0,-2-2 0,-2 0 0,-1-1-1,-2 1 1,-3-1 0,0 0 0,-1-2 0,-2 0 0,0-1-24,-1-2 1,-2 0 0,-1 0 0,-3 5 0,-1-1 0,-2 0 0,-2-1 0,-2-2-1,-1 1 1,5-32 0,-4 0-21,-3 1 1,-4 0-1,-4 30 1,-2-1-1,-1 0 1,-5-28-1,-4 1 1,-3-2-1,-4 0 10,-4 3 1,-5 2 0,-6 2 0,-5 1-1,-6 1 1,-3 2 0,13 27 0,-1 0-1,-2 0 56,-2-2 1,-1 0-1,-2 2 1,-19-23 0,-4 4-1,17 25 1,-1 1 0,-2 2-1,0 2 1,-1 1 0,-2 2-8,-2 1 0,-1 1 1,-2 2-1,-4 0 1,-2 3-1,0 0 1,-3 0-1,0 1 1,-2 1-1,-1 2 1,-1 2-1,0 1-55,-1 3 0,0 1 0,-1 2 0,-3 2 0,-2 1 1,0 2-1,-3 1 0,-1 3 0,-1 0 0,-3 3 0,-1 1 1,-1 1-204,-3 1 0,-1 1 0,0 1 0,3 4 0,0 0 0,-1 3 0,-5 0 0,-2 2 0,0 1 0,0 3 0,1 1 0,-1 3 89,-2 0 0,-1 2 0,0 2 0,21 1 1,1 1-1,-1 2 0,0 0 0,0 1 0,-1 1 1,1 1-1,0 1 0,1 0 0,1 2 1,-1 1-1,2 0-23,-22 8 0,2 1 0,0 1 0,3 0 0,2 0 0,0 2 0,2 1 0,2 2 0,0 1 0,1 1 1,2 2-1,0 1 166,3 3 0,0 1 0,0 0 0,-1-2 0,1 0 0,0 2 0</inkml:trace>
  <inkml:trace contextRef="#ctx0" brushRef="#br0" timeOffset="716">6576 685 8462,'-10'-12'-380,"5"2"1,-7 13 556,2 4 1,3 8 0,7 11 0,0 8 265,0 7 0,7 0 0,3 15 0,0 0-329,-1-1 1,8 3 0,-5 3 0,3-8 191,-1-9 1,-6-15 185,6 0 0,-2-17 0,3-15 0,-5-16-238,-1-15 0,1-17 0,7-7 0,-3-5-517,3-2 0,3-10 0,1-2 0,4-1-730,4 6 0,-5 4 0,5 5 1,-5 5 992,-2 7 0,0 5 0,-1 3 0</inkml:trace>
  <inkml:trace contextRef="#ctx0" brushRef="#br0" timeOffset="1019">6946 1055 8029,'7'22'-135,"0"0"1,-2 0 67,-2-1 0,4-6 0,3-3 1,2-2 141,5-5 1,-5-3-1,2-2 1,3-2 66,2-6 0,-4-4 0,0-10 0,-1 1-61,-2-1 0,8-7 1,-8 0-1,0 0 21,-5-3 1,3 8 0,-3-5-1,-2 5 100,-3 2 1,-2 0 0,0 1 56,0-1 0,-10 10 0,-4 4-62,-5 6 0,4 2 0,1 2 0,-3 6-20,-3 6 1,1 13 0,2 4 0,5 3-189,2 5 1,-4 2 0,6 3-1,4-1-409,1 1 1,3-1 0,3-2 0,4-2-330,7-3 1,8-9-1,7 0 1,7-10-546,6-10 1294,1-5 0,10-11 0,3-4 0</inkml:trace>
  <inkml:trace contextRef="#ctx0" brushRef="#br0" timeOffset="1185">7599 990 7742,'0'-22'0,"-2"3"-410,-6 4 1,4-4 0,-11 5 1486,-2-6 0,-2 8 0,-3 5-537,0 4 1,0 6 0,1 4 0,-1 10-360,0 10 0,8-1 1,2 11-1,2 1-310,5 3 0,3-4 0,2-3 0,0-1-178,0 1 1,2-7 0,5 2 0,10-5-851,10-2 0,-1-10 0,11-7 1157,1-10 0,4-7 0,1-10 0</inkml:trace>
  <inkml:trace contextRef="#ctx0" brushRef="#br0" timeOffset="1384">7752 184 8029,'0'-41'74,"0"5"1,0 4 0,0 11 0,-3-1 233,-4 0 0,4 12 0,-4 10 16,5 13 1,2 23 0,0 10 0,0 7-10,0 8 1,7 1 0,3 6 0,2 5-196,5 7 1,-5 2 0,2 3-1,1-1-629,-3 6 1,-2-41 0,-1 1-1,3 44 1,3-4 508,-1-8 0,-9-7 0,5-10 0</inkml:trace>
  <inkml:trace contextRef="#ctx0" brushRef="#br0" timeOffset="1566">7468 881 8029,'-21'-14'0,"-1"2"502,0 2 0,12-7-364,10 2 1,13 3-1,16-2 1,7-3-108,5-2 0,5-1 1,5 3-1,7 3-353,5-3 0,2-3 0,0 1 0,1 2 322,-1 3 0,0 9 0,1-5 0</inkml:trace>
  <inkml:trace contextRef="#ctx0" brushRef="#br0" timeOffset="2035">8296 751 8029,'-15'7'8,"1"0"0,-1 10 0,-6-3 228,-1 6 1,0 2 0,0-1-1,1 4 204,-1 4 0,7-5 0,3 5 0,0-5-200,0-2 1,7 7 0,-2 0-245,4-2 0,3-11 0,3-3-284,4-4 0,5-2 0,8-9 69,-6-5 0,-4 2 0,-8-10 86,5-1 0,-4-4 0,4-2 185,-4 1 0,-1 6 1,3 1 6,2-3 1,3 7 20,-3 3 0,-2 4 0,9 3 78,3 0 1,-5 3-1,3 4 1,-1 7-31,-1 6 1,3 2 0,-6-1-1,0 1 45,-1 0 1,6 7 0,-8 0-1,-2-2 14,-2-3 1,-3-10-1,0 1-6,0 2 0,0-10 1,0-7-174,0-12 1,0-17 0,0-7 0,2-6-67,5-1 1,5-1 0,10 1 0,0-1-56,0 1 1,7 2 0,2 4 0,1 11-173,-1 9 0,8 0 0,-3 10 1,5 2-578,3 2 862,-10 13 0,16 2 0,-4 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2.7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45 7956,'-2'-13'394,"-5"6"1,2-3 99,-10 3 1,8 0-1,-8 7-7,-2 0-1,5 0 1,-2 2-379,-3 6 0,-2 4 1,-3 10-1,2 2-118,6 5 1,-5-3-1,4 8 1,-2-2-303,3-6 0,4 6 1,10-3-1,0-3-640,0-1 1,2-13 697,6-5 0,4-5 1,9-2 368,1 0 1,0 0 0,0 0-117,0 0 0,-1 0 0,1 0 0,-3 3 76,-4 4 1,4 8 0,-4 14-1,2 7 153,-3 5 1,3 3 0,-10 2 0,-2 4 99,-2 8 0,-3 5 0,0 0 0,0-2 11,0-3 0,-3-17 0,-2 0 1,-4-9 106,-3-13 0,-3-9 0,-7-18-229,1-6 0,6-15 1,3-8-1,0-4-334,0-2 0,7-3 0,-2-3 0,4-1-799,3 1 1,0 3 0,0 3 0,0-3 45,0-5 0,8 12 1,1-2-1,3 7 870,5 8 0,12 1 0,5 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52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0 822 8556,'0'-22'1805,"3"9"-1597,4 5 0,6 6 1,10 2-1,0 0-425,0 0 0,-1-8 0,1 0 217,0 3 0,10 3 0,3 2 0</inkml:trace>
  <inkml:trace contextRef="#ctx0" brushRef="#br0" timeOffset="184">389 503 8036,'0'22'585,"0"4"1,0 2-1,2 5 156,6 2 0,4 3 0,9 8 1,-4 0-609,-1-1 1,-4 1-1,6 0 1,-5-3-2011,-3-5 1877,-2 5 0,-19 3 0,-1 12 0</inkml:trace>
  <inkml:trace contextRef="#ctx0" brushRef="#br0" timeOffset="769">617 0 8258,'10'26'-183,"3"4"1,2 8 272,0 5 0,0 13 1,11 5-1,2 7 1008,2 9 1,3-4 0,-5 11 0,3 0-519,-4-3 0,-4 8 0,-7-8 0,-9 0-748,-4-5 0,-24 3 0,-9-3 0,-11 0-2340,-4 3 2508,-11-18 0,8 15 0,-8-18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6:49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846 754 8170,'-23'13'2381,"10"-5"-2138,6-16 1,7-2 0,7-5 0,9 5-110,4-1 0,3 9 1,2-8-1,3 2-64,2 0 0,3 1 0,-5 7 1,3 0-295,-3 0 1,-3 2 0,-5 6-101,-4 7 0,-6 8 0,-10 8 0,-3 7 18,-4 5 0,-14 5 1,-12 3-1,-2 5 199,-6 2 0,-2 0 0,-3 3 0,3-8 75,5-4 0,-2-14 1,9-4 1428,3-6-965,13-12 0,7-3 0,16-10-214,7 0 0,13 0 0,5 0 0,0 0-418,0 0 1,0 0-1,-5 0 1,5 0-310,3 0 1,-9 0 0,6-3 508,0-4 0,3 4 0,10-7 0</inkml:trace>
  <inkml:trace contextRef="#ctx0" brushRef="#br0" timeOffset="166">823 1211 8034,'0'-23'471,"0"8"1,3 2 75,4 3 0,6 3 1,10 7-305,0 0 0,10 0 0,5 0 0,5 0-243,2 0 0,11 0 0,3 0 0</inkml:trace>
  <inkml:trace contextRef="#ctx0" brushRef="#br0" timeOffset="350">2011 1165 7823,'0'-15'2068,"2"3"-3146,6 1 1078,-6-6 0,19 4 0,-9-10 0</inkml:trace>
  <inkml:trace contextRef="#ctx0" brushRef="#br0" timeOffset="701">2262 709 8170,'-23'0'-471,"0"0"0,-7-3 1,-1-2-1,1-3 1311,-3 3 0,5 3 0,-10 2 0,-3 0-121,-2 0 0,-3 10 0,1 8 0,-1 7-370,0 6 0,8 9 1,3-2-1,2 5-8,5 3 1,10 7-1,5 3 1,3 3-109,5 4 1,15-5-1,11 1 1,12-3-150,10-6 1,0-4 0,15-11 0,1-12-53,-1-13 1,11-7 0,7-6 0,-5-7-96,-8-13 0,1-2 0,-9-15 1,-1-6-94,-6-5 1,-2-10 0,-21 5 0,-7 1-154,-6-1 1,-4-5-1,-11 8 1,-4 2-297,-8 3 1,-8 4-1,-8 4 1,-7 4-36,-5 3 0,-13 10 0,-2 11 0,-3 2 122,0 5 1,10 2-1,-2 3 1,5 3 517,2 4 0,1 16 0,-1 13 0</inkml:trace>
  <inkml:trace contextRef="#ctx0" brushRef="#br0" timeOffset="1018">3038 595 8149,'0'-23'1429,"0"7"-882,0 1 0,0 13 0,-2 2-125,-6 12 1,3 16-1,-8 5 1,1 3-186,-1 4 1,0 4-1,-4 1 1,4 1-390,3 0 0,-6-1 1,6 1-1,0-3-611,0-5 0,-5 3 0,7-11 0,1-2 763,-4-3 0,-1-2 0,-11 0 0</inkml:trace>
  <inkml:trace contextRef="#ctx0" brushRef="#br0" timeOffset="1184">2696 709 8372,'15'10'453,"0"5"1,3 5-1,12 3 1,8 0 315,6 0 1,11 10 0,6 5 0,5 3-584,3-3 1,-3 2 0,-5-9 0,-8-1-844,-5 3 0,-7-8 657,-11 6 0,1-6 0,-19-2 0</inkml:trace>
  <inkml:trace contextRef="#ctx0" brushRef="#br0" timeOffset="1669">229 252 7674,'-23'23'-211,"1"0"0,-9 2 0,1 5 1,2 8 738,2 6 0,6 11 0,2 6 1,6 8-235,1 7 0,4 8 1,9 12-1,1-45 1,2 0-230,1 1 0,3 0 1,6 0-1,3 0 1,3 2-1,4-2 1,3-2-1,2-3-293,2-3 1,2-2 0,0-2 0,1-1 0,36 27-1,5-8 228,8-12 0,4-11 0,4-12 0</inkml:trace>
  <inkml:trace contextRef="#ctx0" brushRef="#br0" timeOffset="2052">3701 1 8011,'35'58'0,"-4"-5"264,-6-4 0,-2-1 1,2 5-1,3 5 291,3 1 0,-1 9 0,-7-2 0,0 8-307,-1-1 0,-9-1 0,-5-4 1,-8 3-438,-8 5 0,-12-12 1,-11 2-1,1-8-298,-3-7 1,8-6 0,-6-4 0,6-5 486,2-3 0,-10-3 0,-3-7 0</inkml:trace>
  <inkml:trace contextRef="#ctx0" brushRef="#br0" timeOffset="2234">4431 960 7298,'31'0'0,"2"0"-250,2 0 0,-4 0 1,7 0-1,2 0 376,4 0 0,-6-3 0,0-2 0,0-5-126,-3-3 0,8-2 0,-7-8 0</inkml:trace>
  <inkml:trace contextRef="#ctx0" brushRef="#br0" timeOffset="2317">4888 686 8009,'-38'7'264,"0"1"0,3 0 1,-6-8-1,3 2-134,-3 6 0,1-3 0,-1 8-130,3-3 0,0-3 0,-8-7 0</inkml:trace>
  <inkml:trace contextRef="#ctx0" brushRef="#br0" timeOffset="2950">5710 640 8101,'13'13'487,"0"-3"1,-8-7-56,2 4 0,4-4 0,-4 4-212,8-4 1,6-3 0,2 0 0,2 0-607,5 0 1,-2 0 0,10 0 0,3 0-1676,2 0 2061,-7 0 0,7-10 0,-8-3 0</inkml:trace>
  <inkml:trace contextRef="#ctx0" brushRef="#br0" timeOffset="3133">6304 389 8207,'13'-13'934,"-3"13"0,-10 15 0,2 6-602,6 2 1,-3 7 0,8 3 0,0 0-436,-1 0 0,-4 8 0,5-6 0,-1 3-665,1 0 1,-8-7 0,3 4 767,-6-2 0,8-2 0,3-8 0</inkml:trace>
  <inkml:trace contextRef="#ctx0" brushRef="#br0" timeOffset="3967">5528 92 8318,'-36'10'334,"-7"5"1,7 18 0,3 11 115,11 6 1,1 14-1,14-1 1,2 8-38,2 5 0,6 8 0,4-8 1,11 0-151,10 3 0,0-5 0,12 9 1,6 1-414,5-3 1,-19-40 0,2-3 0,32 28 0,-28-34 0,2-1-764,4 1 1,1-3 0,42 19 569,-39-24 1,3-2-1,0-3 1,2-2-1,-1-6 1,0 1-1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08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501 343 8320,'0'-45'-99,"-2"-4"1,-3 1-1,-5 3-140,-3 9 0,5 8 0,-7 8 824,-3 5 1,0 7 0,1 16 0,2 9-263,-3 11 0,-10 10 0,-3 13 0,3 7 131,3 8 1,-5 0-1,-1 18 1,3 5-181,3 7 0,13-41 0,1 2 0,0 6 0,-1 1 0,1 2 1,-1 2-74,0 5 0,2 2 0,1 6 0,2 2 0,1 5 0,0 0 0,0 0 1,1 1-184,2-1 0,1-1 0,2-2 0,0-2 0,3-6 0,2-2 0,2-3 0,1-2-227,1-3 0,3-2 0,2-11 0,2-4 0,14 31 1,-2-15-387,-2-12 0,4-6 0,1-3 0,-3-1-643,-3-6 1,-2-13 0,2-12 1237,6-3 0,-16-3 0,5-7 0</inkml:trace>
  <inkml:trace contextRef="#ctx0" brushRef="#br0" timeOffset="805">798 709 8315,'-10'12'-233,"5"-1"166,-10-11 1,7 0 899,-7 0-274,10 0 0,-5-3-390,10-5 0,10-4 0,5-11 1,5 0-107,3 0 1,3 0-1,1 3 1,4 2 11,-3 3 0,5 2 0,-3-2 0,-2 8 40,-2 4 0,-4 3 0,1 0 1,-2 3-5,-6 4 0,-5 13 0,-10 13 0,-3 3-135,-4 5 1,-14 2 0,-12 5-1,-2 3-235,-6 2 0,-2 3 0,-2-8 1,1 0-291,6-5 0,5-12 0,11-3 49,-1-11 1,13-6 0,10-11 0,15-3 190,13-5 0,-3 3 1,8-7-1,-3-1 295,1 0 1,7 8 0,-8-2-1,-2 4 407,-2 3 1,-11 0 0,-2 3 99,-3 4 0,-3 6 0,-9 10 0,-6 0-69,-7-1 0,-8 1 1,-5-2-1,-5-4-224,-2-1 0,-3-4 1,-5 3-1,2-4-282,3-1 0,2-8 1,-2 6-1,8-6-473,5-2 1,2-2 0,2-6 554,6-7 0,-5-5 0,7-3 0</inkml:trace>
  <inkml:trace contextRef="#ctx0" brushRef="#br0" timeOffset="1117">1186 2125 8147,'33'-46'0,"3"-10"0,10-2 0</inkml:trace>
  <inkml:trace contextRef="#ctx0" brushRef="#br0" timeOffset="1331">1620 1 8205,'8'15'0,"2"0"-291,3 3 1,-8 5 0,5 5 0,0 5 549,5 2 0,-2 3 0,2 10 0,3 6-315,2 7 1,-4-3 0,-1 3 55,3 2 0,-8 3 0,0 3 0</inkml:trace>
  <inkml:trace contextRef="#ctx0" brushRef="#br0" timeOffset="1881">958 1851 7825,'-23'-3'298,"0"-5"1,8 6 0,2-8 759,3 0 0,-5-3-641,7-10 1,3 3 0,10 2 0,6 3-49,1-3 1,6 5 0,10 1 0,2 1-7,-2 6 1,-2-5 0,-3 3 0,-1 2 14,1 2 1,0 6 0,0 2 0,-3 5-113,-5 2 1,-4 4-1,-11 7 1,0-1-85,0 1 1,0 8-1,-3 2 1,-5 2-450,-7 6 1,-13-6 0,-5 6 0,-2 5-227,-6 4 0,1-4 0,-1-8 1,5 3-290,3 2 0,-5-8 1,8-4 131,2-6 1,13-15 733,7-10 1,16-10-1,10-13 1,7 1 451,5-1 0,8 2 1,-7 6-1,-3 5 81,-3 0 0,1 7 0,2-4 0,2 4-474,-2 3 0,-3 8 0,-2 2 1,0 3-680,0 4 1,-8-4-1,0 0 1,0-1-2976,-2 1 3511,7-8 0,-7 15 0,10-7 0</inkml:trace>
  <inkml:trace contextRef="#ctx0" brushRef="#br0" timeOffset="2331">1598 161 8192,'2'-21'-470,"3"9"1,3 12 989,-3 12 1,-3 21 0,-2 13 0,0 15-107,0 12 1,0 11 0,1-34 0,1 2 0,0 4 0,1 2-13,1 4 0,0 3 0,0 10 0,-1 2 0,-2 3 0,-2 0 0,1 0 0,0 0-257,1-3 0,-2 1 1,-2 0-1,-1 1 1,-1-2-1,-1 1 1,0 1-1,-3 1-282,-3 1 1,-1-2 0,1-1 0,-2-3 0,-3-10 0,-4-1 0,2-3 0,-2 0-252,0-2 0,-1-1 0,-4-2 0,-2-1 0,2-1 0,-1-1 0,2-4 0,-1-2-858,-22 39 1,-5-2-1,0-13 1246,2-5 0,3-5 0,2 0 0,0-8 0,1-4 0</inkml:trace>
  <inkml:trace contextRef="#ctx0" brushRef="#br0" timeOffset="2831">2100 1873 8522,'0'-15'1371,"0"0"0,3 10 1,4-5-1,11 2-1073,10 1 1,0-4-1,7 6 1,1-2-720,-1 2 1,3-6 0,5 1 0,-2 0-393,-3 0 1,-2 0-1,2 5 1,-8-3 812,-4 3 0,7-8 0,2 1 0</inkml:trace>
  <inkml:trace contextRef="#ctx0" brushRef="#br0" timeOffset="2947">2602 1599 7755,'-22'0'-24,"-1"0"1,0-7-1,0-1 1,-2 3 730,-6 3 0,3 2 0,-10 0 0,-2 0-498,-3 0 0,-3 2 0,-2 3 0,-3 3-278,-2-3 69,9 8 0,1-11 0,8 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1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23 503 8180,'-12'-2'2804,"4"-6"-2254,5 5 1,14-7-1,6 10 1,9 0-297,4 0 0,11 0 1,-6 0-1,3 0-341,0 0 0,-7 0 0,4 0 0,-2 0-2312,-5 0 2399,-2 0 0,7 0 0,2 0 0</inkml:trace>
  <inkml:trace contextRef="#ctx0" brushRef="#br0" timeOffset="333">320 161 8180,'13'0'1066,"7"0"1,-15 0 0,10 0-501,3 0 0,-5-8 0,2-2 0,3 0-389,2 0 1,3-1 0,0 6 0,0-5-262,0-3 1,-1 6 0,1-6 0,0 3-891,0 5 0,0 0 0,0 0-2420,-1-3 3394,1 1 0,-10-4 0,-3-1 0</inkml:trace>
  <inkml:trace contextRef="#ctx0" brushRef="#br0" timeOffset="633">549 115 8180,'-23'13'170,"0"-1"0,0-7 0,3 6 102,5 1 1,-6-4 0,6 5 0,-3-1 143,3 1 0,-3-5 1,8 7 141,-3 2 0,8-4-518,-2 2 1,14-7-1,9 5 1,4-3-42,3-5 0,7-3 0,3 1 1,3 2 219,4 3 1,-4 7-1,-1-5 1,1 3 222,-1 5 1,-7 2 0,3 3-1,-6 0 50,-2-1 0,-10 9 0,-6-1 0,-4 1-60,-3 2 1,-13-5 0,-10 7 0,-15-2-472,-13-5 1,1 5 0,-9-3-1,4-4-580,4-8 1,3-1 0,4-9 0,4-3-877,2-2 0,17-3 1,1-3 1494,7-5 0,6-4 0,7-11 0</inkml:trace>
  <inkml:trace contextRef="#ctx0" brushRef="#br0" timeOffset="916">571 46 8180,'-22'-10'3330,"-1"-5"-2711,10 5 0,16 0 0,17 10 0,10 2 48,6 6 1,10-3 0,7 8 0,-2-1-911,-3 1 1,5-8 0,3 3 0,0-6 242,0-2 0,-3 10 0,-7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1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0 229 8063,'0'-23'-61,"0"1"1,0 6 0,0 1 0,3 0 563,5 2 0,-3-5 0,10 8 0,0-2-147,-2-6 0,15 5 1,-5 0-1,4 1-123,6-1 1,-5 8 0,8-3 0,-3 6-26,-5 2 1,5 0-1,-3 0 1,-2 2-202,-2 6 0,-11 5 1,-3 10-1,-1 2-47,-6 5 1,-8 6 0,-10 10 0,-9-1-22,-4 1 1,-7 7 0,0 3 0,0 2-8,0 6 0,-7 2 1,4 0-1,-2-3-91,0-2 1,10-2-1,-2-1 1,7-12 104,8-13 1,4-8 175,11-2 0,3-13 0,5-10 0,7-13 29,5-7 1,11-3-1,2 3 1,0 2-271,0 3 0,5 7 1,-5-5-1,0 3-762,0 5 1,5-5 0,-8 3 880,-2 1 0,-3-6 0,-2-1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1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47 8131,'-23'-8'0,"3"-2"538,5-3 22,5 8 1,12-5 0,6 10 0,10 0-240,10 0 1,7 8 0,11-1 0,-1-2-690,1-2 0,0 4 0,0 1 0,2-3 368,5-2 0,-5-3 0,8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1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8153,'-13'22'206,"3"1"1,10 3 0,0 2 285,0 2 1,0 11 0,0-3 0,0 5-198,0 3 0,8-1 0,2 1 1,0 0-502,0-1 1,6 1-1,-9 0 1,-2-1 205,-2 1 0,7 0 0,3-1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1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0 161 8030,'31'-23'442,"-1"0"1,3 0 0,-2 3 0,7 2-135,5 3 1,10 2 0,1-2 0,-1 7-257,3 6 1,-8 2 0,5 0 0,-5 0-2104,-2 0 2051,-10 10 0,7 3 0,-8 10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8205,'0'0'0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2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0 8029,'0'15'217,"0"1"9,0 1 0,-8 4 0,-2 4 1,-3 6-98,-5 7 1,-2 7 0,-3 6 0,0 5-483,1 2 0,-1 3 0,0 5 353,0-5 0,-10 15 0,-3-5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3.2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66 249 8124,'0'-21'636,"7"-1"-32,0 0 0,1 7 0,-11 3-283,-4 3 0,-3 4 1,-7 12-330,3 8 1,6 11 0,-4 3 0,3 0-130,4 3 1,2-6-1,3 8 1,3-2 38,4-6 0,-2-9 0,9-5 1,3 0 350,3 1 0,2-11 1,-1-2 85,1-12 1,-3-10-1,-4-5 1,-5-4-118,-1-3 1,-6 5 0,4-5 0,-5 0-418,-2 0 1,-9 8 0,-3-3 0,-3 2-1323,1-2 0,6 5-1718,-6-5 3235,9 5 0,-5 14 0,13 12 0,2 15-65,2 10 0,7 5 0,-4-6 1,0 6 113,-1 1 1,6-4 0,-5 8 0,2-1 378,5-2 0,-8-3 0,1-6 0,-3 1 67,0 3 1,8 0 0,-8-7-142,-2 0 1,5 0-185,-3-1 0,-2-9 108,-12-4 1,4-16-1,-4-6 1,2-8-368,-2-7 0,4 3 0,-4-8 0,5 2-381,2 6 0,2-1 0,3 0 1,5-2-63,2 3 0,-5 4 0,5 5 0,0 5 18,0 2 1,3 3-1,7 7 521,-1 0 0,1 2 0,0 8 0,-3 9 30,-4 8 0,2 2 0,-8-5 0,1 3 67,0 2 0,4 0 1,-4-7-1,0 0-71,-1-1 1,6 1 0,-8 0 0,-2 0-14,-3-1 0,-2-6-20,0-1 0,0-9 0,0 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2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6850,'8'22'1374,"4"1"0,6 0-764,7 0 1,6 2 0,-1 3 0,8 3-497,6-3 0,4 7 1,2 1-1,4 2-365,-3 0 1,-6 0 250,-7 8 0,5-1 0,-7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2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8357,'2'-20'1255,"6"2"-811,7 3 1,5 10-1,6-3 1,2 6-613,2 2 1,11 0 0,-3 0-1,2 0-415,-2 0 0,6-3 0,-9-2 583,1-3 0,7-9 0,-8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69 7484,'-23'-15'-450,"0"2"1,0 3 1330,1 5 0,-1 0 0,-3 0 0,-2-3-511,-2 3 0,-11 2 1,6 3-1,-3 0-370,0 0 0,10 0 0,-5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1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229 132 8088,'-15'-25'-234,"0"-6"1,0 6 392,-8-5 0,8 14 0,2 11 289,3 10 1,-6 11-1,6 14 1,0 11 43,0 9 0,-5 11 0,7 15 0,1 11-127,-4 9 1,9-42-1,-1 1 1,-3 10-1,0 2 1,0 9-1,2 3-97,0 9 1,2 2 0,1 1 0,0 0 0,1 3 0,0 0 0,1-4 0,0-2-139,2-4 0,2-1 0,4-7 0,2-2 0,4-6 0,1-2 0,-1-7 0,0-3-305,18 37 1,-7-14-1,7-15 1,0-6-1491,5-2 1,-5-13-1,0-13 1665,0-4 0,2-14 0,11-1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0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1 480 8035,'13'0'874,"-3"10"1,-10 5 0,0 6-236,0 2 1,0 10 0,0 5 0,2 7-550,6 9 0,-6-4 0,6 9 0,-5-1-397,-3 0 1,0-4 0,-3 4 306,-5-2 0,-4-3 0,-11-7 0</inkml:trace>
  <inkml:trace contextRef="#ctx0" brushRef="#br0" timeOffset="551">366 0 8652,'23'0'47,"0"8"0,0 5 1,2 7 156,6 13 0,-6 10 0,6 10 0,-6 11 668,-2 9 1,-8 9 0,0 9 0,0 0-637,-2 1 1,-3 7 0,-9-49 0,-2 1-1,0 0 1,0 0-426,-2-1 0,-2 1 1,-4 6-1,-2 0 1,-4-3-1,-1-1 1,2-2-1,0-1-1309,-11 47 988,-8-16 1,-2 8 0,-11-8-1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29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571 503 8224,'-15'-7'456,"0"-1"0,7-2 153,-7 2 0,10 3-413,-3-10 0,16 0 0,7-8-167,5 0 1,3 8 0,0 2 0,2 3-81,6 5 1,-6-5 0,6 2 0,-4 3-109,4 3 1,-6 2 0,6 0 11,-6 0 0,-5 2 1,-2 6-1,-5 7 19,-3 5 0,-2 3 0,-8 3 1,-3 4-51,-5 8-1,-7 5 1,-13 3 0,-5 2-83,-2 5 0,-1-4 0,-2 4 0,5-7 44,0-8 0,15 0 1,-2-13 288,8-5 1,6-12 0,14 0 0,7-6 11,6-2 1,4 0-1,3 0 1,2 0 201,-2 0 0,5 0 0,-2 0 143,-3 0 1,-3 0 0,-5 3-220,-5 4 0,-4-2 1,-14 8-1,-7 0-139,-13-1 0,-2-4 0,-11 5 0,1-3-122,-1-5 1,-2 5 0,-5-2 0,2-3-108,3-3 0,3-2 0,-3 0 1,7 0-674,6 0 0,2-10-662,0-5 1493,10-5 0,13-3 0,13 0 0</inkml:trace>
  <inkml:trace contextRef="#ctx0" brushRef="#br0" timeOffset="582">297 1 8203,'-46'10'453,"1"5"1,-1 18 0,3 10-179,5 8 0,5 23 0,12-1 0,6 9 107,8 1 0,4 4 0,3 9 1,5 3-92,10-3 0,-7-45 0,2 0 0,8 0 0,2-1 1,0 2-1,1 0-334,0 3 1,1 0 0,1 4-1,0 1 1,0 1 0,2 0-1,0-2 1,1-2-120,-1-1 1,3-3 0,3-2-1,1-3 1,-2-4 0,1-4-1,35 31-461,3-15 1,-1-15 0,1-26 0,-1-13 622,1-14 0,4-6 0,1-20 0,0-3 0,2-2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1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46 8446,'0'23'811,"0"2"0,0 6 0,0 4-257,0 1 1,0 10 0,0-3 0,0 7-396,0 1 0,0 5 0,0-3 0,0-2-255,0-3 1,0-10 0,0-2-1,0-3-2172,0-5 2268,0-3 0,10-2 0,3 0 0</inkml:trace>
  <inkml:trace contextRef="#ctx0" brushRef="#br0" timeOffset="2033">229 275 8039,'0'-23'49,"0"0"0,0 0 0,-3 0 273,-4 0 1,4 1 0,-4-1 0,4 0 185,3 0 0,0 8 0,0 0 161,0-3 0,-3 8-374,-4 2 1,2 6 0,-8 7 0,0 7-133,1 11 1,4 15 0,-7 0-1,0 8 48,2 7 1,-5-2-1,11 10 1,1 0-78,4-3 1,2 6 0,0-11 0,0-2-169,0-3 1,8-10 0,2-5 0,2-5 30,6-8 0,10-12 0,3-3 1,-1-13 78,3-15 0,-8-5 0,6-15 0,-8-7-207,-8-6 0,3-5 1,-11-8-1,-2 3-21,-2 5 0,-6-2 0,-4 12 0,-11 6-92,-10 4 1,0 13-1,-10-2 1,0 7-539,2 7 0,-4 6 1,9 10-1,3 0-2182,3 0 2964,12 0 0,-7 10 0,7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4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1498 11397,'3'30'0,"2"3"378,2 3 1,11 4 0,-5 11 0,-1 2-268,-4-2 1,2 5-1,-2 0 1,-1 0-524,3-1 0,-7-1 1,5-11-1,-6-5 412,-2-8 0,10-14 0,3-6 0</inkml:trace>
  <inkml:trace contextRef="#ctx0" brushRef="#br0" timeOffset="211">458 59 8075,'2'-20'263,"6"4"1,-3-1-1,8 12 1,-1 7 183,1 11 0,2 12 0,11 11 0,2 12 193,2 8 0,3 15 1,-5 13-1,5 4-236,2 4 1,-20-41 0,-2 2 0,3 4 0,-1 3 0,-2 6 0,-1 2-300,0 6 0,-1 2 1,-4-1-1,-1-1 0,-3 1 1,-1 0-1,-4-1 0,-1-1-266,-4-1 0,-2-2 0,-1-3 0,-2-2 1,-2-2-1,0-1 0,-1-3 0,-1-2 59,3-4 0,-2-2 1,-1-2-1,-1-1 1,-11 41-1,6-6-632,4-6 0,5-17 1,-2-9-1,7-10-1271,6-11 0,-6-12 2005,1-3 0,-9-10 0,9 3 0,-1-5 0</inkml:trace>
  <inkml:trace contextRef="#ctx0" brushRef="#br0" timeOffset="495">1326 1703 8483,'15'-7'3381,"0"-1"-2956,3 3 0,10 2 0,5 3 0,2 0-778,6 0 0,4 0 0,6 0 0,5-2 353,2-6 0,3-4 0,8-11 0</inkml:trace>
  <inkml:trace contextRef="#ctx0" brushRef="#br0" timeOffset="611">1919 1498 7999,'-48'-8'1427,"0"1"0,0 1-1518,5 4 1,2 2 0,-2 0 0,0 0 503,-3 0 0,8 0 0,-10 0 0,10 2-413,5 6 0,2-5 0,8 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7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8247,'13'-10'471,"-3"5"348,-10-11 0,0 14 1,0 4-32,0 19 1,3 12 0,2 15 0,2 5-245,-2 8 0,-2-3 0,-3 3 0,0 0-492,0-2 1,7 4 0,1-10 0,-3-2-224,-2-3 1,-3-5-1,0-5 724,0-7-553,0-16 0,10-5 0,3-10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9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8118,'0'-13'-574,"0"-7"1300,0 4 0,0 4 1025,0-4-844,0 11-1498,0-15 0,0 20-1126,0 0 1717,0 10 0,0 13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3.4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109 153 8124,'0'-22'431,"-10"1"1,-2-1-1,-2 2 179,-1 6 1,8-3-1,-7 7-402,-3-2-1718,7 7 1510,0-4 0,10 9 0,0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39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0 8100,'-79'23'0,"16"0"0,-3 0 0,10-1 451,13 1 1,-1-10 0,14-5-452,2-6 0,-7-2 0,-1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48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138 343 8836,'12'-22'1602,"1"14"-1168,-5 16 1,-6 7 0,6 23-1,-3 2 126,3 4 0,-3 9 0,7 3 0,1 2-242,0 6 1,-6 4-1,6 8 1,-3 8-879,-5 5 1,-2 2 0,-3-2 0,0-3-1548,0-2 1,0-31 2106,0-7 0,0-16 0,0-7 0</inkml:trace>
  <inkml:trace contextRef="#ctx0" brushRef="#br0" timeOffset="565">1 480 8240,'10'-45'60,"-8"2"0,9 5 0,-1 7 460,5 6 1,5 2-1,3 0 1,2 3-114,6 5 0,2-3 1,8 10-1,-3 3-213,2 3 0,-4 9 0,-1 6 0,-2 5-85,-5 7 0,-10 5 1,-5 1-1,-3 9-28,-5 11 0,-3 0 1,-4 10-1,-6 2-290,-7 3 0,-5 3 0,-3-1 0,0 1-108,0-1 0,0-7 0,0-2 1,1-4-73,-1-4 0,0-13 414,0-7 1,10-19-1,6-12 1,7-12 361,7-9 1,1-4-1,12-3 1,6 0 155,-1 8 1,3 0 0,0 12 0,2 3-40,-2 2 1,5 3-1,0 3 1,0 5-346,0 7 1,0 5-1,-5 3 1,3 0-420,-3 0 1,-3-1 0,-2 1-1,0 0-928,-1 0 0,1-10 1,0-6 211,0-4 1,0-3 0,0 0 0,-3-3 390,-5-4 1,5-6-1,-4-10 1,4-2 584,3-6 0,0 3 0,-1-10 0,1-2 0,0-3 0,0-3 0,0 0 0,-3 1-49,-5-1 1,-5 8 0,-10 0-1,0 0 778,0 2 0,-10 3 0,-5 10 1,-8 3 173,-7 5 1,-3 5 0,-8 12 0,3 6-207,-2 7 0,4 8 0,-2 5 1,0 5-359,2 2 1,3 6 0,11 10-1,-1 2-229,0-2 0,10 4 0,6-1 1,4-1-722,3 3 0,10-8 0,5 5 1,8-7-548,8-8 0,4-7 1,11-16-1,0-8 1158,-1-4 0,11-13 0,2-3 0</inkml:trace>
  <inkml:trace contextRef="#ctx0" brushRef="#br0" timeOffset="981">1599 640 8266,'0'-23'-177,"-2"1"1,-3-1 0,-3 0 39,3 0 0,-8 10 1,-2 6 614,-5 4 0,5 3 0,-1 3 0,-1 4-195,-4 9 0,-1 6 0,-1 9 0,0 7-147,0 5 1,0 3 0,3-3 0,2-2-168,3-3 1,10-3 0,-3 6 0,6-6-6,2-2 0,10-2 0,5-8 0,8-1 123,7 1 0,-4 0 1,7-3-1,-3-2 103,1-3 1,-1-2-1,-10 5 1,-4-3 49,-9 3 1,-4-6 0,-6 4-1,-4-1-278,-9-2 1,-6 7-1,-9-7 1,-10 2-436,-9 0 0,-1 0 1,-7 8-1,2-3-712,5-4 1,5 4 1184,8-5 0,-5 5 0,8 3 0</inkml:trace>
  <inkml:trace contextRef="#ctx0" brushRef="#br0" timeOffset="1314">1691 823 8015,'-10'-13'245,"5"6"0,-8 14 0,0 9 380,0 4 0,8 5 1,-5 3-1,3 3-385,-1-4 0,0 6 1,8-2-1,0-1-176,0 3 1,11-7 0,4 2 0,5-8-297,3-5 0,0-10 0,0 3 1,-1-6-147,1-2 1,0 0-1,2-2 1,3-6-92,3-7 0,-3-13 0,-10-2 1,-3 2 15,3 2 1,-6-4 0,1-1 806,-3 4 108,8 1 1,-16 16 0,3 13-77,-10 17 0,3 3 0,-6 10 0,6-3 549,2 1 0,0-1 1,0-5-1,2 3-971,6 3 1,-3-8 0,10-11-1,3-2-600,2-4 636,3-4 0,0 8 0,0 3 0</inkml:trace>
  <inkml:trace contextRef="#ctx0" brushRef="#br0" timeOffset="1650">2216 1188 7445,'0'13'-619,"3"-21"0,4-17 762,8-8 1,6-5 0,4-10 0,3-3 1,2-2 0,3-11 0,-5 3 0,5-5-213,3-2 1,-8-3 0,0-3 0,-8-2-202,-5 3 0,-10 2 0,3 2 0,-6 6 269,-2 9 0,-2 4 0,-6 22 0,-7 5 0,-5 5 0,5 18 0,-1 5 0,-1 21 115,-4 14 0,6 3 1,0 18-1,0 3 587,2 2 0,-5 2 1,11 1-1,1 2 16,4 5 1,2-13-1,0 6 1,2-3-240,6 0 0,7 2 1,13-2-1,3-7-776,-3-14 1,5-9-1,0-16 1,2-5-790,6-7 0,-8-11 1,-3-12 1085,-5-15 0,8-21 0,3-7 0</inkml:trace>
  <inkml:trace contextRef="#ctx0" brushRef="#br0" timeOffset="1832">2901 1 8204,'0'23'-582,"0"0"0,3 2 307,4 5 1,-4 6-1,4 12 1,-4 5 1241,-3 8 0,8 5 0,2 5 1,2 5-162,6 8 0,3 5 0,-1 5 1,-5 2-1048,-7 3 1,-3-48-1,0 0 1,2 40-1,-2-10-3491,-2-22 3732,-3-19 0,-10-27 0,-3-3 0</inkml:trace>
  <inkml:trace contextRef="#ctx0" brushRef="#br0" timeOffset="1982">2696 732 8186,'15'0'-174,"0"0"23,3 0 1,-3-3-1,5-2 1,8-5 704,5-3 0,5 6 0,11-9 0,1 1-573,4 2 1,-1 3-1,-7 10 19,-1 0 0,1-10 0,0-3 0</inkml:trace>
  <inkml:trace contextRef="#ctx0" brushRef="#br0" timeOffset="2200">3563 1051 8796,'13'0'-84,"7"0"0,-7-10 0,10-2 0</inkml:trace>
  <inkml:trace contextRef="#ctx0" brushRef="#br0" timeOffset="2298">3609 800 8129,'-30'-10'-132,"-1"-5"0,3-3-250,3 3 0,10 2 0,2 5 1,0-4 1505,1-1-1124,7-7 0,-6 7 0,11-10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53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158 183 8115,'-8'15'189,"-2"1"120,-2 1 1,4 1-1,-5 0 1,1 0-59,-1 7 0,0 0 0,-5 11 0,6-1 16,2 1 0,-6-8 0,9 5 144,2 0 1,5-10 0,7 2 0,8-10-175,6-5 1,2-2 0,2-8-1,3 0-209,2 0 1,8 0 0,-5-2 0,3-4-676,5-1 1,-8-8 0,-1 5 0,-1-3-734,-1-5 1,1 5 1379,-8-2 0,0 0 0,-1-8 0</inkml:trace>
  <inkml:trace contextRef="#ctx0" brushRef="#br0" timeOffset="221">478 0 8336,'-23'0'546,"0"0"1,10 3-1,6 5 1,2 7 145,-3 5 1,5 13 0,-4 5 0,4 5 103,3 3 1,3 10 0,2 5 0,3 5-245,-3 2 0,5 8 0,-3 3 0,1 2-726,2 6 0,-7-11 1,4-5-1,-4-10-837,-3-6 0,0-4 0,0-13-529,0-7 1,0-14-1,2-4 1540,6-3 0,5-12 0,10-11 0</inkml:trace>
  <inkml:trace contextRef="#ctx0" brushRef="#br0" timeOffset="434">889 914 10148,'-15'-13'7158,"-1"6"-8015,11 4 0,-7 3 857,4 0 0,5-10 0,-7-3 0</inkml:trace>
  <inkml:trace contextRef="#ctx0" brushRef="#br0" timeOffset="1000">1460 138 8164,'-3'-23'4,"-2"0"252,-3 0 0,1 8 0,4 2 1460,-4 3-1291,4 2 1,-7 21 0,10 7 0,0 11 109,0 4 0,0 6 0,0 10 0,3 4-134,4 4 0,-4 2 1,4 7-1,-2 1-318,3-1 1,-5-2 0,4-2 0,-4-6-326,-3-2 0,0-3 0,0-7 242,0 0 0,10-11 0,3-2 0</inkml:trace>
  <inkml:trace contextRef="#ctx0" brushRef="#br0" timeOffset="1283">1916 617 8438,'11'-13'1132,"-6"3"0,10 10 0,3 0-424,2 0 1,5 0-1,6 0 1,7 0-516,5 0 1,5 0 0,3-2 0,2-3-628,-2-3 1,-3 0-1,-5 6 1,-2-3-3456,-3-3 3889,-10 1 0,5-4 0,-10-1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52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261 251 8312,'-2'13'644,"-6"-5"0,3 2 191,-10-3 1,10 4-1,-5-6 268,0 2 0,7 3-595,-5-2 1,16 2-1,7 8-360,6-3 0,9-10 0,3 3 0,3-6-529,4-2 0,1 0 1,-1 0-1,-4 0-1259,-3 0 0,5 0 0,-8-2 1640,-2-6 0,8-4 0,-1-11 0</inkml:trace>
  <inkml:trace contextRef="#ctx0" brushRef="#br0" timeOffset="233">124 46 8312,'-22'0'334,"-1"0"0,0 0 0,0 0 833,0 0 0,13 7-632,10 1 0,10 7 1,16-7-1,7-3-125,12-3 1,9-2 0,9-2 0,-2-3-199,2-3 1,-4-7-1,2 5 1,0 0-738,-3 0 1,-10 2 0,-12 5 0,-3-2-2416,-5-2 2940,-3-1 0,-2 8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17:55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184 229 8437,'0'-23'853,"0"8"-183,0-1 1,2 4 0,6-4 0,7 9-222,5 4 0,13-4 0,5-1 0,5 3-299,3 3 1,7-6 0,3 0 0,0 3-554,0 3 1,-3 2-1,-10 0 1,-5 0-2462,-7 0 2864,-6 0 0,-2 0 0,0 0 0</inkml:trace>
  <inkml:trace contextRef="#ctx0" brushRef="#br0" timeOffset="267">275 297 8278,'-43'15'0,"2"1"260,3 1 1,8 4 0,-3 2-1,5-1 252,7 1 0,14 0 0,2-3-176,10-4 0,7-6 0,14-10 1,4 0-1,8 0 1,8 2-1,5 3 1,2 3 17,-2-3 0,-3-2 0,-2-3 0,-1 2-67,1 6 0,0-6 0,-3 8 0,-5-2-71,-8 0 1,-7 9 0,-8 1 0,-7 8-165,-5 4 1,-24 11 0,-12-3-1,-15 7-653,-13 9 0,-5-6 0,-2 5 0,-1-5-379,1-2 1,7-8-1,2-5 1,6-8-2451,10-12 3430,7-8 0,14-5 0,-1 0 0</inkml:trace>
  <inkml:trace contextRef="#ctx0" brushRef="#br0" timeOffset="617">1143 937 8405,'12'-3'1873,"-1"-2"-1390,-1-3 0,2 1 0,14 7 1,2 0-7,2 0 0,11 0 0,-1 0 0,11 0-1011,10 0 0,5 0 1,0 0-1,-3 0 534,-2 0 0,0 0 0,8 0 0</inkml:trace>
  <inkml:trace contextRef="#ctx0" brushRef="#br0" timeOffset="733">2033 731 8362,'-38'0'285,"0"0"1,0 0-1,-10 0 1,-3 0 241,-2 0 0,-8 0 0,5 0 0,-2 3-793,-6 4 1,9 6 265,1 10 0,6 0 0,2-1 0</inkml:trace>
  <inkml:trace contextRef="#ctx0" brushRef="#br0" timeOffset="1135">2787 640 10049,'13'-21'1233,"7"6"1,10 8-962,6 4 0,2-5 0,10 1 0,6-1-330,6-2 0,-1 8 0,-3-6 0,-6 5-1588,-6 3 1646,-4-10 0,6 8 0,0-8 0</inkml:trace>
  <inkml:trace contextRef="#ctx0" brushRef="#br0" timeOffset="1317">3427 0 8172,'-13'10'731,"5"6"0,6 7 458,2 7 1,0 8 0,2 13-1,6 5 45,7 2 1,-2 3-1,2 7 1,0-2-1221,-2-5 0,5 3 0,-8-11 0,0-2-1521,0-3 1,-2-13 1506,-8-4 0,10-6 0,3-2 0</inkml:trace>
  <inkml:trace contextRef="#ctx0" brushRef="#br0" timeOffset="2453">1348 937 8489,'-23'-13'924,"1"-5"-239,-1 11 0,0-9 0,0 9 208,0 2 0,0 2 1,1 3-100,-1 0 1,7 0 0,4 3 43,2 4 1,5-2-329,12 11 1,6-11 0,10 2 0,2-4-47,6-3 0,4 0 0,11 0 0,2 0-136,5 0 0,-5 0 0,6 0 0,-6 0-293,-2 0 0,-8 0 0,-3 0 0,-2 0-178,-5 0 1,-10 0-175,-3 0 1,-12 0 0,-6 2 0,-17 3-172,-16 3 0,1 2 0,-6-5 0,-2 3 226,0-3 1,-15 0-1,12 0 1,-2 3 327,-1-3 1,4-3 0,2-2-1,2 0 188,3 0 0,2 0 0,-2 0 870,8 0 0,12 0-499,3 0 1,12 0 0,3 0-283,13 0 1,15-7 0,5-1 0,2 3-71,6 3 1,2 2-1,5 0 1,3 0 47,2 0 1,1-3 0,-6-2 0,3-3-135,2 3 1,8 3-1,-10 2 1,-6 0-296,-4 0 0,-13-8-945,2 0 1,-17 1 325,-13 7 1,-18 0-1,-15 0 1,-2 0 161,-6 0 1,-2 7-1,-3 1 1,1-3 241,-1-2 0,0-3 1,1 0-1,-1 0 519,0 0 1,3 0-1,5 0 1,8 0 647,4 0 1,6-3 218,5-4 1,7 4-644,16-5 1,7 6-1,13 2 1,5 0-424,2 0 0,-4 0 0,7 0 0,0 0-738,-3 0 0,6 0 0,-10 0 0,-4 0-1492,-1 0 0,-3 0 0,-1 0 2233,1 0 0,0 10 0,0 3 0</inkml:trace>
  <inkml:trace contextRef="#ctx0" brushRef="#br0" timeOffset="3033">1394 571 8232,'-23'0'1145,"0"0"1797,0 0 277,1 0-2697,9 0 1,15-2-1,19-3 1,9-3-153,6 3 0,2 2 0,7 1 0,4-3-180,4-3 0,-5-2 0,5 5 0,-4-3-101,-4 3 0,1 3 1,-3-1-1,-5-2 24,-7-2 1,-14-1-464,-1 8 0,-21 0 0,-6 2 1,-14 4 110,-13 1 1,-13 3 0,-5-5 0,-2 3 352,-5-3 0,4 5 0,1-2 0,0-3 321,-1-3 0,8-2 1,-2 3-1,5 2 337,2 3 0,3-1 1,5-7-323,8 0 1,12 0-495,3 0 0,12 0 1,3 0-1,15 0-249,13 0 1,0 0 0,13 0 0,4 0 8,6 0 1,13 0-1,-4 0 1,4 0 206,-3 0 1,5 0 0,-8 0-1,3 0 188,0 0 0,-3 0 0,1 0 0,-14 0 453,-12 0 0,-7 0-368,-3 0 0,-21 0 0,-12 0 0,-15 0-250,-13 0 0,-16 0 0,-7 0 1,-5 0 118,-2 0 1,-1 0 0,1 0 0,2 0-259,5 0 0,8-7 1,12-1-1,6 0-1549,2-2 0,12 5 1742,14-10 0,14 10 0,6-5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21:45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174 153 8147,'-21'0'626,"-1"0"0,0 0-392,0 0 0,8 0 0,-1 0 0,1 3 11,2 4 0,0 5 0,7 10 0,-3 2-17,4 5 1,1 5 0,3 10 0,0-1-66,0 1 0,3-8 1,4 0-1,7 1 72,6-4 1,1-11-1,1-15 1,0-4 102,0-3 0,2-3 1,3-6-1,2-13-75,-3-12 1,-2-9 0,-4-6 0,-6-2-419,-6 3 0,1 2 0,-1 2 0,-4 3-89,-1 5 0,-13-3 1,-4 10-1,-6 3-76,-2 1 1,-2 11 0,-2 2 0,-3 2-249,2 5 1,3 3-1,2 2 1,0 0-108,0 0 0,8 2 1,2 6-1,2 6-1119,5 5 1794,-7 3 0,10 10 0,-8 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21:45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0 8356,'-12'10'1387,"4"4"1,6 8-566,2 7 1,2 5-1,3 10 1,2-1-741,-2 1 1,-2-1 0,-3 3 0,0 0-342,0-2 1,0 9 0,0-17 0,2-4 258,5-6 0,-4 6 0,6 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45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22 132 8309,'-12'2'1884,"5"5"-1613,5 8 0,2 4 1,0 3-1,0 0-219,0 0 0,0-1 1,0 1-1,0 0-208,0 0 1,0-1-1,0 1-579,0 0 0,0 0 1,2-3-1,3-2 735,2-2 0,10-11 0,-5 6 0</inkml:trace>
  <inkml:trace contextRef="#ctx0" brushRef="#br0" timeOffset="269">523 1 9609,'-12'22'712,"2"0"1,3-1-516,0 1 0,-8 0 1,8 0-1,0-1-193,-3 1 1,8 7-1,-6 0 1,4-2-285,-4-3 0,6-2 1,-5 0-1,4-1-1214,3 1 0,0-7 118,0-1 1376,0-9 0,-9 14 0,-4-7 0</inkml:trace>
  <inkml:trace contextRef="#ctx0" brushRef="#br0" timeOffset="469">284 66 8110,'0'-12'1437,"0"5"0,0 14-954,0 8 1,9-3-1,3 5 1,3 5-116,-1 4 0,1 3 0,7-7 1,-1 0-234,1 0 0,0 7 0,-3 0 0,-2-3-1197,-2-2 1,-1-9-1,8-1 1062,0 3 0,0 3 0,-1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49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41 8175,'-2'-12'42,"-3"3"573,-2-1-131,0 7 1,7-4-1,0 14-131,0 8 0,0 4 0,0 3 0,0 0-39,0 0 0,0 7 0,0 0 0,2 0-166,5 2 1,-4-7 0,6 8 0,-1-3-156,-1 0 1,0 0 0,-4-7 0,1-1-730,4 1 0,-1 0 0,-7 0-1169,0 0 1905,10-1 0,-8 1 0,8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51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197 218 8185,'-10'-21'487,"-4"-1"0,2 10-245,-3 4 1,8 6-1,-8 4-254,-2 6 0,5 4 0,-2 10 1,-1-1-67,3 1 1,-5 7-1,10 3 1,0 1 59,-3 6 1,8-7 0,-6-3 0,6-3 131,2 3 0,2-12 0,6 5 0,6-5 231,6-5 1,9-2 0,2-10 0,3 0-75,5 0 1,-8-10-1,-2-4 1,-5-6-257,-2-2 1,0 1 0,-3-1 0,-4 0-111,-8 0 1,-5 1-1,-2-4 1,0-1-79,0-3 1,0 0 0,-2 7 0,-3 0 54,-2 0 1,-8 1 0,6 1-294,-3 6 1,-3 4 0,-7 10-301,0 0 1,3 2-1,2 6 1,3 6 710,-3 6 0,-3 11 0,-1 3 0</inkml:trace>
  <inkml:trace contextRef="#ctx0" brushRef="#br0" timeOffset="349">785 66 7886,'0'-12'529,"0"2"1,0 13 0,-3 1-247,-4 4 0,5 9 1,-8-1-1,3 9-173,0 4 0,-10 7 1,5-5-1,-3 1-361,1-1 0,1 8 0,-3-5 1,1 2-407,-2 1 0,5-11 1,-3 3-1,1-5 657,2-2 0,-8-10 0,8-2 0</inkml:trace>
  <inkml:trace contextRef="#ctx0" brushRef="#br0" timeOffset="567">480 109 8185,'12'10'-1469,"-2"-5"2080,-10 9 1,7 1 0,3 7-32,2 0 1,0-1 0,5 1 0,-3 0-284,3 0 0,3-1 1,1 1-1,1 0-517,0 0 0,0 0 1,0-1-1,-1-1-483,1-6 1,-7 3 702,-1-10 0,1 10 0,6-5 0</inkml:trace>
  <inkml:trace contextRef="#ctx0" brushRef="#br0" timeOffset="1315">1199 88 8104,'-22'0'2255,"7"0"-1927,1 0 1,9-3-1,0-2-77,10-2 1,7-10-1,10 5-225,0 0 1,-1 0 0,1 7-1,0-2-145,0 2 1,0 3 0,-1 2 96,1 0 0,-10 9 0,-5 6 97,-4 4 0,-3 3 1,-3 0-1,-4-1-38,-7 1 0,2 0 1,-3-3-1,1-2-119,1-2 0,-6-3 1,7 5-228,0-3 0,2-6 96,10 6 0,0-7 217,0 8 0,3-8 0,1 8 389,4 2 0,-1-5 1,-7 2 295,0 3 0,0-5 0,0 3-119,0 2 0,-10-8 0,-4-1-559,-6-6 0,-1 5 1,-1 1-1088,0-4 1,0-11 1075,1-7 0,8-6 0,4-1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3.9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261 175 8021,'10'-22'136,"-7"0"0,4 1 296,-5-1 1,-2 0-1,0 0 177,0 0 0,-2 10 0,-5 5-301,-8 5 0,3 2 0,-3 2 1,-2 5-30,-2 8 0,-5 7 0,-3 4 1,-2 6-117,3 2 1,1-5 0,6 7-1,2 3-506,3 2 0,9-5 0,-2-2 0,4 0-372,3 0 0,0-8 1,0 3-1,3-4 84,4-4 0,15-9 1,11-4-1,6-6 192,5-2 1,-8-2-1,10-6 1,-7-6 447,-1-5 0,6-3 0,2-2 1,0-3 165,-5-2 0,-9-7 1,1 4-1,-1 1 96,-6-1 0,-4-4 1,-7 7-1,-6 2 328,1 3 0,-10 5 1,0 4-142,-12 8 1,-7 5-1,-3 2 1,-2 2-60,-5 5 0,4 13 0,-4 9 0,5 0-237,2 2 1,-7-7 0,3 8 0,4-3-299,5 0 0,10-3 0,-5-9 1,2-2-157,5 2 0,3-5 0,4 0 29,5-2 1,6-3 0,8-7 0,1 0 440,0 0 0,0 0 0,-1 0 176,1 0 0,0 0 1,0 0-1,0 0-8,-1 0 1,1 7 0,0 0-1037,0-2 1,-1-2-1,1-3 690,0 0 0,9 0 0,3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55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1 153 7786,'0'-22'331,"0"8"1,2 2 123,5 2 0,-2 3 1,10 7-1,2 0-344,2 0 0,3 0 1,0 0-1,-1 0-64,1 0 1,-7 10-1,-1 6 1,1 9-161,-3 4 0,0 9 1,-7-1-1,2 4-196,-2 2 0,-10 1 0,-5-3 1,-2-2 264,-5-3 1,-2-9 0,-3 4 0,0-4 609,1-5 1,-1 2 1124,0-17-626,0 0-938,10-7 1,5 0 0,12-2-1,4-3-390,3-2 1,3 0 0,7 7 0,0 0-175,-1 0 1,8 0 0,0-3 0,-2-2-95,-3-2 0,-2-3 0,2 5 0,3-2-666,2 2 0,0-7 1197,-7-2 0,9-6 0,3-1 0</inkml:trace>
  <inkml:trace contextRef="#ctx0" brushRef="#br0" timeOffset="200">763 131 7187,'0'-12'1213,"0"5"1,-3 14-1180,-4 8 1,2 4 0,-9 5 0,-1 3-110,3 2 1,-7 3-1,7-6 1,-3 3-320,1-2 1,6 4 0,-4-2-754,3-2 1147,-8-3 0,14-2 0,-6 0 0</inkml:trace>
  <inkml:trace contextRef="#ctx0" brushRef="#br0" timeOffset="417">480 66 8307,'0'22'254,"0"0"1,2-1-1,3 1 330,2 0 1,8 2 0,-6 3-1,4 4-438,3 3 0,4-7 1,2 2-1,-1-3-319,1 3 1,7-4 0,0 4 0,-2-8-702,-3-6 1,-2 2 873,0-10 0,-1 10 0,1-5 0</inkml:trace>
  <inkml:trace contextRef="#ctx0" brushRef="#br0" timeOffset="817">1068 88 8307,'21'-10'510,"1"-4"1,0 2 0,0-1 0,0 4 118,-1 4 1,-6-5 0,-1 3 0,3 2-80,3 3 1,1 2 0,1 0-404,0 0 1,-7 2-1,-3 5-162,-3 8 0,-1 4 0,-11 6 0,-4 1-340,-8 3 1,-4 7 0,-3-4 0,0-1 142,1 1 1,1-1-1,3-4 1,3 2 363,-3-2 0,5-6 0,0-4 1,2-2 342,5 2 0,3 2 209,2 3 0,2-10 1,5-5-589,8-4 1,7 4 0,4 0 0,3-2-1036,-2-3 1,0-2 0,-1-2 0,3-3 918,-2-2 0,7-10 0,0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58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2067 7642,'-22'7'436,"0"1"1,8-1-146,-1-7 0,10 2 266,-2 6-348,5-6 1,11 8 0,6-10-135,4 0 0,3-8 0,0 1 0,0 2-10,-1 3 0,1 2 1,0 0-1,0 0 102,-1 0 1,1 0-70,0 0 0,-3 2 0,-4 6 23,-8 6 0,-4 5 0,-6 3 0,-2 0-134,-2 0 0,-10 0 0,3-1 0,-3 1-252,2 0 0,-2-8 0,8 1-1574,-4 2 1377,9 2 0,-4 1 1,16-6 432,6-7 1,-2-4 0,3-3 428,2 0 0,2 7 1,0 3 63,-4 2 1,-5-5-1,-10 8-68,0 2 0,-3 2 0,-4 3-312,-8-1 0,-4-1 1,-3-3-1,-2-3-265,-5 3 0,5-5 1,-8 0-1,3 0-724,0 1 0,0-9 0,7 4 905,1-6 0,-1-2 0,0 0 0</inkml:trace>
  <inkml:trace contextRef="#ctx0" brushRef="#br0" timeOffset="267">806 2045 8266,'-12'10'0,"2"2"-7,0 0 0,1 8 0,-8-8 0,5 2 547,2 1 0,-4-1 0,4 8 0,0 0-437,0 0 0,-4-1 1,7 1-1,-1 0-457,-1 0 0,6 2 1,-6 2-1,1 3-1187,1-2 1541,-10-12 0,15 14 0,-8-5 0</inkml:trace>
  <inkml:trace contextRef="#ctx0" brushRef="#br0" timeOffset="483">588 2111 8344,'0'14'978,"0"1"1,0-1 0,0 8-565,0 0 0,3 0 1,4-1-1,7 4-294,6 4 1,1-5 0,1 5 0,0-5-657,0-2 0,7-8 0,0 1 0,-3-1 536,-1-2 0,6 8 0,3-8 0</inkml:trace>
  <inkml:trace contextRef="#ctx0" brushRef="#br0" timeOffset="668">1133 1893 10599,'2'22'644,"5"-1"0,-2 4 1,7 4-1,0 5-408,0-1 0,0 16 1,5-6-1,-2 6-936,2 4 0,2-7 1,3 5 699,0-5 0,0 7 0,-1 3 0</inkml:trace>
  <inkml:trace contextRef="#ctx0" brushRef="#br0" timeOffset="2177">1742 42 8057,'22'0'-2,"0"-3"1,0-1 103,-1-4 0,-1-1 1,-3 4-1,-3-2 306,3 2 0,-5 5 0,0 9 0,0 13 41,1 12 1,-6 19 0,5 15-1,-2 17-281,-6 14 1,-1-38-1,-1 4 1,1 5-1,-1 3 1,2 5-1,-1 3-109,1 5 0,-3 2 0,-3 6 0,-3 1 1,-2-2-1,-3 0 0,-2 1 0,-3-1-131,-2-2 0,-2-1 0,-2-3 0,-1-2 0,-4-4 0,-2-2 0,-2-7 1,-3-1 76,-1-6 0,-2-2 1,0-7-1,0-3 0,2-5 1,0-2-1,0-2 0,0-1-262,1-3 1,1 0 0,-29 35 0,18-12 0,-1-5-349,1-7 1,9-5 0,7-5 604,10-5 0,8-7 0,9-14 0,0-6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4:44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1149 8176,'14'0'1043,"1"0"0,-8 0 0,8 0-571,2 0 1,-5 0-1,2 0 1,3 0-173,2 0 1,3 0-1,0 0-754,0 0 1,0 0 0,-1 0 0,1 0 453,0 0 0,0-9 0,-1-3 0</inkml:trace>
  <inkml:trace contextRef="#ctx0" brushRef="#br0" timeOffset="416">32 1476 8152,'-15'12'1342,"1"-5"1,11 3-934,3-3 0,10 1 0,14-8 0,3 0-88,2 0 1,9 0 0,-1 0 0,1 0-616,-1 0 1,1 0 0,-9-3-1,0-2 294,3-2 0,-8 0 0,8 7 0</inkml:trace>
  <inkml:trace contextRef="#ctx0" brushRef="#br0" timeOffset="15947">1142 104 8252,'0'-22'-324,"0"1"1,-9-1 523,-6 0 0,3 10 0,0 7-135,2 10 0,-7 7 0,5 10 0,-2 2 87,-1 5 0,1-2 0,-8 11 0,0 8 118,0 10 1,0 7 0,1 5-1,-1 7-178,0 12 1,11-39 0,0 3 0,-1 7 0,0 3 0,-1 3-1,0 2-31,-2 5 0,0 1 0,0 4 0,1 0 0,3 3 0,1 0 0,-1 0 0,0-1 6,-1-2 1,2-2 0,3-6 0,2-3 0,2-7 0,1-2 0,3-4 0,3 0 249,11 42 1,14-9 0,7-13 0,7-13-287,8-11 1,-2-12-1,9-2 1,2-5-563,3-9 1,-7-8 0,-5-12 0,-5 0 530,-3 0 0,8 0 0,0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0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4356 66 7977,'-10'-12'467,"8"0"695,-5 4-690,4 6 1,3 2-1,0 14-191,0 6 0,0 2 1,0 2-1,0 2-19,0 3 1,0 0 0,0-4-1,3 1-136,4 3 0,-5 0 1,6-7-1,-4 2 8,4 5 1,-6-5-1,8 6-189,-1-6 1,-6-2 0,7-3 0,-3-2-97,0-3 1,3-9 0,-5 5-30,2 0 0,10-8 0,-3 5 110,6-4 1,-6-1 0,1 3 0,2 2 47,2-2 1,-2-3-1,2-2 1,5 0 83,1 0 1,1 0 0,1 0 0,4 0 1,3 0 0,2 0 0,8 0 0,0 0-91,-1 0 1,8 0-1,2 0 1,0 0 1,1 0 1,4 0 0,-7 0-1,-1-2 130,4-5 0,-6 4 1,8-4-1,-3 2-55,-5-2 1,5 5 0,-2-8 0,0 3-98,2-1 1,-7-1 0,5 4-1,-2-5-36,1-2 1,-1 7 0,6-4 0,-1 1-46,-6 1 0,-9-3 0,-3 5 1,5-2 52,8 2 1,-11 1 0,3-1 0,-4-3 117,-3 4 0,-1 1 0,6 3 0,-5-2 112,-3-6 0,-2 6 1,-4-5-1,1 4-35,3 3 1,0 0 0,-7 0-101,0 0 1,0 0 0,-1 0 0,1 0-164,0 0 1,0 3-1,0 2 1,2 2-115,5-2 0,-5 4 1,5-1-1,-5-1-125,-2 3 0,0-8 1,-3 8 416,-4-1 0,-3-6 2101,-5 4-820,-5-4 1,-2-3-593,-14 0 0,4-3 0,1-2 1,1-4-405,1-4 1,0-1-1,4-8-273,-4 0 0,5-7 1,-6 0-1,6 3-160,2 2 1,-7-6 0,-1-1-1,1 0-157,-2-1 0,6 3 0,-7 7 0,3 1-139,0-1 0,-3 7 0,5 1-2880,-2-3-97,0 7 3386,7 0 0,-10 20 0,-2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0 281 8364,'0'-14'249,"0"-1"380,0-2 0,0 5 0,0-2-209,0-3 1,8 5-1,1 0 1,3 2-36,5 5 0,-5 3 0,3 2 9,2 0 0,2 2-443,3 5 1,-10 8 0,-5 12-48,-4 2 1,-3 0-1,0-5 1,-3 2-1,-4 3 0,-5 8 0,-7-8 0,2 0 337,2 2 0,8-9 1,-5 2-1,0-7 208,0 0 1,7-5-226,-3 3 1,6-8-166,2 7 1,10-9-1,4 3 1,6-8-470,1-8 1,1 6-1,0-5 1,2 2-239,5-2 0,-5 4 0,5-4 0,-2 2-1577,2-2 2225,-5 4 0,17-16 0,-7 7 0</inkml:trace>
  <inkml:trace contextRef="#ctx0" brushRef="#br0" timeOffset="173">784 42 8253,'3'-20'1221,"4"6"1,-5 7-544,6 14 1,-13 5-1,-5 12 1,0 5-367,1 8 0,-6-4 1,5 4-1,-2 1-485,-5 4 1,5-6 0,0-2 0,0 0-972,0-1 1,7 1-1,-4 3-1795,-1-8 2939,7-5 0,-16-2 0,7-1 0</inkml:trace>
  <inkml:trace contextRef="#ctx0" brushRef="#br0" timeOffset="339">588 107 8253,'0'-14'1347,"0"-1"0,3 10-651,4-2 1,5 14-1,7 8 1,1 7 3,1 7 0,-4-3 0,15 8 0,-3 0-1026,0 0 0,10-5 1,-3 5-1,3-3 326,-3-4 0,5 7 0,-7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4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1 262 8097,'7'-22'0,"1"0"22,-4 0 1,8 8 0,1-1 0,1 1 287,1 2 1,-8-8 0,7 8 0,3 0 215,3 5 0,-6 4 1,1 3-202,2 0 0,-5 0 0,0 3 0,-3 4-74,-4 8 1,-2-3 0,-3 2 0,0 3-62,0 2 1,-8 10 0,-1 1 0,-3-4-223,-5-2 1,0 5 0,0 3 0,2-1-62,-2 1 0,5-3 0,-2-7 179,-3-1 0,7 1 0,1-3 0,1-2 83,1-2 1,0-8-346,7 8 1,7-8-1,3 5 1,2-2-795,5-5 0,9-3 0,3-4 1,0-6-1633,3-6 2602,-8-6 0,27-1 0,-5-1 0</inkml:trace>
  <inkml:trace contextRef="#ctx0" brushRef="#br0" timeOffset="166">633 153 7654,'12'-10'0,"-5"-5"394,-5-4 0,-2 5 753,0-1 0,0 13-849,0 2 0,-2 9 0,-3 13 0,-2 0-326,2 0 1,-5 7-1,3 2 1,0 1-525,-3-1 1,8-2 0,-6-7 0,4 2 551,-4 5 0,-4-5 0,-10 8 0</inkml:trace>
  <inkml:trace contextRef="#ctx0" brushRef="#br0" timeOffset="350">458 66 7762,'10'12'575,"-5"5"1,9-8 0,3 3-174,3 5 1,9 3 0,2 1 0,3 1-504,5 0 1,-1 0-1,1 0 1,-3-1-495,3 1 0,2 7 0,0-2 595,-4-8 0,4 3 0,-7-10 0</inkml:trace>
  <inkml:trace contextRef="#ctx0" brushRef="#br0" timeOffset="616">1242 153 8097,'8'-22'0,"-1"0"447,-2 0 1,-3 1 1091,-2-1-1144,0 0 1,0 20 0,0 9 0,-2 10-118,-6 5 1,6 7 0,-5 2-1,4 3-40,3 5 0,0-5 1,0 2-1,3 0-117,4-2 0,5 5 1,10-10-1,0-5-3,-1-7 0,1-7 0,0-10 0,2 0 75,5 0 0,-5-10 0,5-7 1,-4-10-285,-4-9 1,-9-5 0,-4-3 0,-6 1-477,-2-1 0,-2 1 1,-3 2-1,-7 4-409,-8 8 0,3 7 976,-12 8 0,-14 4 0,-3 10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3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197 240 8204,'-15'0'11,"1"-2"126,-3-6 1,-2 6 64,-3-5 1,7 4 0,3 1 634,3-5 92,-8 4-685,14-7 0,-7 8 1,13-5-123,4-8 0,3 3 1,7 0-1,0 0 142,7 0 0,-2 5 0,7-6 1,-5 1-121,-2 0 1,-1 7 0,1-2 0,0 5-96,0 2 0,-8 0 0,1 0 3,2 0 0,-8 2 1,-1 5-1,-6 10-220,-2 10 0,-10 0 0,-4 7 0,-5-1-258,-3 1 0,-2 3 1,-3 6-1,-4 1-116,-3-1 0,5-2 0,-5-4 0,2-8 298,6-5 1,1-5-1,6-2 393,5-2 0,4-13 1,12-2 269,6-12 1,4-5 0,12 3 0,3 4 356,2 0 0,2 8 0,-4-5 0,2 4-401,-3 3 1,6 0 0,-3 0 0,-3 3-982,-1 4 0,-4-2 1,1 7-1,0 0-1065,0 0 0,-1-7 1671,1 2 0,0-5 0,0-2 0</inkml:trace>
  <inkml:trace contextRef="#ctx0" brushRef="#br0" timeOffset="201">916 66 8204,'0'14'194,"0"1"0,-3-1 0,-2 8 1,-4 0 12,-4 0 0,9-1 1,-6 1-1,3 0-301,-1 0 0,-6 2 0,7 3 1,-1 2-420,-1-3 0,6-2 1,-6-2 512,-1 0 0,-2 0 0,-10 0 0</inkml:trace>
  <inkml:trace contextRef="#ctx0" brushRef="#br0" timeOffset="401">654 153 7202,'12'-12'1398,"0"2"0,-4 10-979,6 0 1,-2 10-1,3 4 1,2 6-18,2 1 1,10 1 0,0 0 0,0 2-496,3 5 0,-6-5 0,8 5 0,0-4-788,0-4 1,-5 1 0,5 0 880,-3 0 0,8-10 0,-5-2 0</inkml:trace>
  <inkml:trace contextRef="#ctx0" brushRef="#br0" timeOffset="599">1286 0 8204,'0'22'0,"0"0"0,0-7 0,0-1 0,0 3 571,0 2 0,0 6 0,2 1 0,3 6-166,2 1 0,3-3 0,-5 6 1,4 3-638,4 2 1,-1-5 0,5-2 0,-3 0 231,3 0 0,2 2 0,3 7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7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0 218 8220,'0'-22'607,"0"1"1,3-1 0,2 0-180,2 0 0,10 3 0,-3 2 0,6 5-23,1 2 1,1-4 0,0 4 0,0 0-134,-1 1 1,9 1 0,-1 8 0,-5 3-242,-7 4 1,0-2 0,-8 10 0,1 1-185,0 4 1,-3 2 0,-7-1 0,-2 4-56,-6 4 1,-4-5 0,-10 7 0,1-2-124,-1 0 1,-7 8 0,0-8 0,2-3 196,3-2 1,2 5-1,0 1 41,1-4 0,1-2 0,6-2 463,6 0 0,6-8 0,4-1-189,6-4 1,11 1 0,13-5 0,-1 2-321,0-2 0,8-3 0,0-2 139,9 0 0,-2-9 0,7-4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5:58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64 197 8227,'0'-22'934,"2"3"-327,5 4 0,-4-4 0,4 4-237,-4-4 1,4 4 0,2 1-179,4-3 0,1 5 1,8 0-14,0 2 0,-1 3-273,1 7 1,-7 10 0,-3 4 0,-3 5-36,-4 3 1,-5 2 0,-5 3 0,-4 4 3,-3 3 1,-3 0 0,-7 5 0,-2-3 40,-5 3 1,12-8 0,-5-2 0,3-4 292,0-4 1,-1 1-1,3 0 273,3 0 0,9-8-148,-2 1 0,7-10 0,7 2-425,8-5 0,6-2 0,6 0 0,2 0-597,-2 0 0,4-7 1,1 0-1,-1 2-1565,0 2 2253,-1-6 0,1-3 0,3-10 0</inkml:trace>
  <inkml:trace contextRef="#ctx0" brushRef="#br0" timeOffset="166">739 88 8213,'0'-12'1166,"-3"5"0,-1 14-1087,-4 7 1,-6 13 0,7 2 0,-1-2-417,-1-3 1,6 5 0,-4 0 0,4-3-167,3-1 1,-7 4 502,0 0 0,-10 0 0,5-7 0</inkml:trace>
  <inkml:trace contextRef="#ctx0" brushRef="#br0" timeOffset="366">521 66 8211,'12'3'-1047,"-2"1"1840,0 4 0,-6 9 0,11-3 0,-1 5-211,-2 3 0,10 2 0,-2 3 0,6 5-426,1 1 0,4-4 0,1 5 1,-1-2-524,1-6 1,-1-1-1,-4-6 1,2-2-545,-3-3 0,-9-9 911,-2 2 0,-1-4 0,8-3 0</inkml:trace>
  <inkml:trace contextRef="#ctx0" brushRef="#br0" timeOffset="549">1065 44 8343,'8'-14'1491,"-1"-1"-902,0 11 0,-7-4 0,3 16 0,2 8 42,2 11 1,0 7-1,-5 9 1,3 3-127,3 5 0,6-2 0,-4 9 1,-1 0-796,1-3 1,0 6 0,-5-8-1,2 0-1990,-2 1 0,-3-4 2280,-2-6 0,0 9 0,0 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6:00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87 206 8404,'-12'-10'-1211,"-5"6"1736,10-11 0,7 0 0,10-4 37,2 5 1,2 2 0,8 7-161,0-3 0,0 1-212,-1 7 1,-8 10-1,-6 4-21,-5 6 0,-2 9 0,0 0 0,-2-3-14,-5-1 0,-6 4 1,-6 0-1,2 0-30,3 2 1,-1-7 0,-7 3 0,1-8 189,-1-4 1,7-3 0,3 5 365,3-3-650,1-9 1,18 5 0,4-10-220,6 0 1,4 0 0,3 0 0,2 0-663,-3 0 1,1 0 0,-1 0 0,6 0-806,2 0 0,-5 0 1655,7 0 0,0 0 0,8 0 0</inkml:trace>
  <inkml:trace contextRef="#ctx0" brushRef="#br0" timeOffset="165">741 97 8404,'14'-7'394,"1"0"1,-10-3 1273,2 3-1384,-5 4 0,-4 1 0,-3 12 0,-5 4-390,-2 10 0,7-2 0,-4 7 0,1-2-399,1 2 1,-3-5-1,6 5 1,-4-5-593,4-2 1,-1 0 1096,-3-1 0,-4 11 0,-9 2 0</inkml:trace>
  <inkml:trace contextRef="#ctx0" brushRef="#br0" timeOffset="367">566 119 7713,'22'0'-1273,"-7"0"2106,-1 0 1,-7 7-1,6 3 1,-1 2-122,0 5 0,-5 2 0,5 5 0,0 3-339,0 2 0,3 7 0,7-7 0,2 0-283,5 3 0,-5-8 1,8 5-1,-3-5-641,0-2 1,7-7 0,-7-3 0,0-3-3729,2-4 4279,-6-2 0,16-3 0,-7 0 0</inkml:trace>
  <inkml:trace contextRef="#ctx0" brushRef="#br0" timeOffset="616">1241 228 8154,'15'-34'-25,"0"5"1,-11 2 0,6 1 0,-3-3 603,1 2 1,-1 3-179,-7 2 0,0 12 1,0 10-56,0 12 1,0 15-1,0 5 1,0 1 12,0 6 0,0 2 0,0 0 0,0-2-105,0-3 1,0-2 0,2 3 0,3-8-105,2-5 1,10-12-1,-2-5 1,4-4 26,3-3 1,0-3 0,-1-7 0,1-11-319,0-13 1,-3-7-1,-2 0 1,-5 2-455,-2 3 0,-3-1 1,-9-4-1,-5 5-45,-8 7 0,-4 7 0,-3 8 0,0 6 640,0 6 0,-9 2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4.3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1264 8021,'7'14'61,"0"1"1010,10-1 1,-5-2-621,10-4 1,0-8 0,-3-8 0,-2-6-171,-3-5 0,1-13 0,7-4 0,0-5-83,-1-3 1,1-7-1,0-2 1,0-3-84,-1-4 1,-6-13 0,-3-7 0,-2-7-311,-5-7 0,-5 4 0,-8-4 0,-9 5-293,-9 1 1,2 21 0,-8 9 0,3 14-175,0 15 1,0 10 0,7 24 617,0 9 0,3 20 0,5 24 0,6 7 187,6 8 1,-5-3 0,-1 10 0,4 2 308,1 3 0,10 2 0,3 0 0,5-2-306,9-5 1,0-5 0,15-10 0,4-2-667,6-5 0,9-5 1,-5-12 519,3-4 0,2-16 0,7-11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6:11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347 206 8501,'-22'-53'-259,"7"14"0,3-2 0,0 7-422,0 8 0,5 14 1023,-8 12 0,8 4 0,-5 16 0,0 6-18,0 6 0,4 7 0,-6 14 0,-3 15 54,-2 16 0,8-31 0,0 3 0,0 9 0,0 3 0,0 8 0,0 3-189,0 9 0,1 3 0,3-19 0,0 2 0,1 3 0,0 10 0,0 3 0,1 1 0,2-17 0,0 1 0,0 0 0,0 1-212,0 4 0,1 0 0,-1 0 0,1 0 0,1-1 0,-1 0 1,1-1-1,1 0 0,1-1 0,1-2 0,1 1 0,0-1 1,3 21-1,1-1 0,2-1 84,1-2 0,1-1 0,2-3 0,0-11 0,0-3 0,2-2 0,7 27 0,2-5 0,-1-11 0,2-4-86,0-7 0,1-3 1,4-10-1,1-2 1,-3-4-1,2-2 1,0-4-1,3-2-595,-1-5 0,1-3 0,32 34 1,1-9-1,1-1 620,6-3 0,-3 5 0,-30-30 0,0-1 0,0-1 0,0-1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6:08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3112 10606,'-12'-10'1333,"2"6"-1294,10-11 1,10 8 57,5-8 0,4 11 1,3-4 21,-1 6 0,1 2-114,0 0 0,-8 7 0,-1 3 0,-4 2-90,-4 5 0,-2-5 1,-3 2-1,0 3 8,0 3 1,0 9 0,-3 0 0,-4 0-24,-8 2 1,3-7 0,-2 6 0,-3-6 203,-3-3 0,6-6 1,-1 0 455,-2 1-678,8-6 0,9 0 0,14-10-207,6 0 0,4-7 0,2-1 0,3 1-21,-2-3 0,7 8 0,0-8 0,2 3-208,0 0 1,-7-1-1,8 8 1,1-2 553,4-5 0,1 4 0,1-6 0</inkml:trace>
  <inkml:trace contextRef="#ctx0" brushRef="#br0" timeOffset="131">741 3134 7494,'-12'2'-219,"4"6"1,-4-6 0,0 8 0</inkml:trace>
  <inkml:trace contextRef="#ctx0" brushRef="#br0" timeOffset="532">784 3003 9055,'-2'-12'1184,"-5"7"-795,-8 10 1,3 7-1,-3 10 1,-1 2-301,-4 5 0,6-2 1,-1 7-1,1 0-367,1 0 0,-3-8 0,8 3 0,1-5-1193,-3-2 0,8 0 1471,-5 0 0,-5-1 0,-1 1 0</inkml:trace>
  <inkml:trace contextRef="#ctx0" brushRef="#br0" timeOffset="716">566 3069 8216,'22'9'325,"0"6"0,-10-3 0,-2 2 130,-1 3 1,-4 3 0,10 4 0,-1 3-154,-2 2 0,8 0 1,-8-8-1,2 4-388,1 4 1,-1-5 0,8 5 0,0-5-225,0-2 310,-10 0 0,17 9 0,-5 3 0</inkml:trace>
  <inkml:trace contextRef="#ctx0" brushRef="#br0" timeOffset="1133">980 3134 8191,'20'-22'-105,"-3"0"0,-3 1 554,3-1 1,0 0-1,0 3 1,-3 2-46,3 2 0,3 3 0,1-5 1,1 5-237,0 2 1,-7 3 0,-1 7-277,3 0 0,-7 10 1,-3 4-1,-5 6-94,-2 2 0,0 2 0,0 2 0,0 3-146,0-2 0,-2-3 1,-3-2-1,-5 0-26,-2-1 1,7-6 0,-2 0-116,5 1 445,2-6 1,2 2 463,5-5 1,-2-4 0,10 4 354,2-4 0,-5 6 0,0 6-126,-2 4 1,-3 3 0,-7 0 0,0-1-307,0 1 0,-10-2 0,-2-3 0,-2-3-509,-1 3 0,-2-5 0,-9 0 0,-4-2-754,4-5 920,11-3 0,-14-12 0,5-2 0</inkml:trace>
  <inkml:trace contextRef="#ctx0" brushRef="#br0" timeOffset="1897">1721 129 8186,'0'-22'0,"0"0"-91,0 0 0,0 8 0,0-1 1127,0-2 1,2 8-764,5 2 1,-4 9-1,6 10 1,1 12-14,5 8 0,4 14 1,3 12-1,0 5-138,-1 2 0,3 17 1,3 8-1,-11-41 0,0 1-93,1 5 0,-1 1 0,-2 7 1,-1 3-1,1 6 0,-1 3 0,-3 3 1,-1 1-145,-1 4 1,-1 1-1,-5 6 1,0 2 0,2 1-1,0 0 1,-3-1-1,0 0 10,-1-4 0,0-2 1,-1 1-1,0-2 0,-1-6 1,-1-1-1,-2-1 0,0-1-6,0-2 1,-2-1-1,-3-6 1,-2-1-1,-2 1 1,-1-1-1,1-3 1,-1-2 31,0-2 0,-1 0 1,1 1-1,-2-1 1,-2-3-1,0-1 0,1 0 1,2-1-93,0-3 0,0-3 0,-13 32 0,7-14 0,3-13 171,5-7 0,-3-8 0,9-4 0,4-5 0,1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6:12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0 109 8217,'0'13'-551,"0"-4"0,0-6 1990,0 4-951,0-5 0,2 10-238,6-4 1,4-6-1,10 5 1,-1-4-154,1-3 0,10-3 0,4-1 0,5-4-149,3 3 0,9-4 0,5-1 0,5 0-40,2 1 1,0-6 0,-2 8 0,-2 2 8,-3 3 1,-10 2-1,3 0 1,-5 0 42,-2 0 0,-10 0 0,-5 0 80,-5 0 0,-10 9 1,-2 6-1,-2 4 59,-5 3 1,-3 0 0,-4 2-1,-3 3-35,-2 2 0,-8 9 0,8-4 1,0 3-60,-3-1 1,5-2-1,-7 4 1,2-4 114,6-2 1,1-3 0,3-5 15,0 5 0,0-5 0,0 5 41,0-5 1,10-2 0,4-2-76,6-6 0,2 3 0,-1-10-50,1-2 1,0 5 0,2-3 0,3-2-1,2-3 1,7-2 0,-5 0 0,3 0 24,5 0 1,2-2 0,3-3 0,-1-2-54,1 2 1,7 3 0,2 2 0,0 0-155,0 0 1,5 0 0,-4 0-1,1 0-8,6 0 1,-6 0 0,4 0 0,1 0 135,3 0 0,2-8 0,1 1 0,-1 2 61,0 3 0,1 2 0,-1 0 0,0 0 183,1 0 0,-1 0 0,3 0 1,4 0-138,8 0 0,-2 0 0,-1 0 0,0 0-209,1 0 0,2 0 1,4 0-1,-1 0 110,-4 0 0,-1 0 1,7 0-1,-3 0 59,0 0 1,0 0 0,-11 0-1,1 0 129,-2 0 0,-2 0 1,-5 0-1,-5 0-71,-7 0 0,-8 0 1,-4 0-209,-3 0 0,-9 0 292,2 0 173,-14 0 1,-8 0-321,-14 0 1,2-10-18,-10-4 1,10 1 125,-2-1 1,5-1 0,2-6 119,0-1 0,-8 7 0,1 1-63,2-3 1,3-2 0,2-3 0,0 0-31,0 0 1,0 8 0,0-1 0,0-2 179,0-2 0,0-3 0,0 0-279,0 1-2391,0-1 1116,0 10 0,0 4 128,0 16 0,0-3 1,0 9-1332,0 3 2381,0 2 0,0 3 0,0 0 0</inkml:trace>
  <inkml:trace contextRef="#ctx0" brushRef="#br0" timeOffset="599">4573 371 8120,'10'-12'392,"-8"-8"-72,8 18 0,-17-5 1,-1 14-1,1 5 81,-3 0 0,-2 7 1,-9-2-1,1 8-106,6 4 1,-6-8-1,6-6 1,-3 2-49,2 2 0,-4 1 1,7-3-6,0-3-191,-8 1 0,18-6-166,-5-9 0,7-7 0,5-10 1,4 3 40,3-3 0,-4 5 1,4-3-1,0 0 333,0 3 0,2-5 0,8 10 254,0 2 1,0 3 0,0 2-150,-1 0 1,1 0 0,0 0 0,0 2-368,-1 6 1,1 1 0,-2 8 0,-3-5-890,-3-2 0,1 7 0,6-5 892,1 0 0,0 7 0,0-6 0</inkml:trace>
  <inkml:trace contextRef="#ctx0" brushRef="#br0" timeOffset="1499">152 1 8837,'13'0'2515,"-4"0"1,-11 0-2413,-5 0 0,2 0 0,-10 0-79,-2 0 1,5 7 0,0 3-1,0-1-271,0 1 1,0 7 0,-5-5 22,2 0 0,11 0 1,-4-5 237,6 8 0,2 4 0,0 3 149,0 0 0,2-3 0,3-2 0,5-2 5,2 2 0,2-5 0,8 2-232,0 3 0,-3-5 0,-2 0 0,-2-2-826,2-5 890,-8-3 0,11 8 0,-8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0:39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44 8405,'-9'12'-1744,"4"5"2489,-10-10 1,8 8-698,-7-8 531,-1 0 295,-7-7-414,10 0-263,3 0 1,11 0-29,5 0 1,-2 0-1,10 0-69,2 0 0,2 0 0,3 0 0,-1 0-3,1 0 0,0 0 0,0 0 0,0 0-39,-1 0 0,1-7 0,0 0 0,0 2-16,-1 3 1,8 2 0,0 0 0,-2 0-16,-3 0 1,0-3 0,3-2-1,2-2 20,-2 2 0,-3 3 1,-2 2-1,0 0-6,-1 0 1,1 0 0,0 0 0,0 0-9,-1 0 1,1 0 0,0 0 0,0 0-14,-1 0 0,1 0 0,0 0 16,0 0 1,0 0-1,-1 0-5,1 0 0,0 0 1,0 0 20,-1 0 1,1 0 0,0 0-9,0 0 0,-8 0 0,1 0 0,2 0-20,2 0 0,-4 0 1,-1 0 67,3 0 1,2 0 0,3 0-21,0 0 1,0 0 0,0 0-72,-1 0 0,1-7 0,0-1-20,0 3 0,-8 3 1,1 2 8,2 0 1,2 0 0,3 0 1,0 0 0,-1 0 0,1 0 9,0 0 0,0 0 0,-1 0-3,1 0 1,0 0 0,0 0-50,0 0 0,-1 0 0,1 0 1,0 0-26,0 0 1,-8 0-1,1 0 1,2 0 65,2 0 0,3 0 0,0-2 7,-1-6 0,1 6 1,0-5-1,0 4-1,-1 3 0,1-2 0,0-3-20,0-2 0,0-1 0,-1 8 75,1 0 1,0 0 0,0 0-25,-1 0 0,1 0 1,0 0-12,0 0 0,0 0 0,-1 0 37,1 0 1,0 0 0,0 0-8,-1 0 0,1 0 0,0 0-4,0 0 0,-8 0 1,1 0 42,2 0 0,2 0-81,3 0 0,-3 3 0,-2 2 74,-2 2 0,-1 0 0,8-7-37,0 0 0,-8 0 0,1 0 121,2 0 1,2 0-6,3 0 0,0 0-110,-1 0 1,1 0-29,0 0 0,0 0-31,-1 0 1,1 0-52,0 0 0,0 0 97,0 0 1,-1 0-34,1 0 0,0 0 0,0 0-27,-1 0 0,-6 0 1,-1 3-92,3 4 1,3-5-1,2 6 43,-1-6 0,1-2 0,0 0 0,0 0 96,-1 0 0,1 0 0,0 0 0,0 0-52,0 0 1,7 0 0,0 0 0,-3 0-6,-2 0 0,1 0 0,1 0 0,3 0 55,-2 0 1,0 2-1,-1 3 1,3 3 65,-2-4 0,4-1 0,-2-3 0,0 0 30,3 0 1,-8 0 0,7 0 0,-2 0 105,0 0 0,1 0 0,-9 0 1,1 0 143,0 0 1,7 0-1,0-3 202,-2-4 0,-11 5-780,-1-6-1230,-10 6-24,5 2 0,-13 0 1466,-4 0 0,4-10 0,-6-2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0:46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3201 1 8412,'12'2'79,"-4"5"-74,-6-4 1,-4 9 0,-6-7 170,-6 2 0,-6 0 1,-1-4-1,-1 1 32,0 4 1,-2 1 0,-3-4 0,-2 5 24,3 2 1,-8-5 0,-2 8-1,-6 2 167,-1 2 1,-3 3-1,-3-3 1,-4 0-41,-2 3 0,-3-5 0,-5 12 1,2-5-268,3-2 0,7 7 0,-7 3 0,0-1-75,2 1 1,3-1 0,10-4 0,-1 2-92,1-3 0,-8 6 0,0-1 1,3 1 0,2-1 0,2 5 0,0-4 0,1-1 114,-1 1 0,8-1 0,0-4 0,-3 2 30,-2-2 1,0 4-1,2 0 1,5 1 19,3-1 1,-8 8-1,3-3 1,-5 3 1,-3-3 0,8 5 0,-1-4 1,1 4-75,2 2 1,-4-1 0,6-4 0,1-4 11,-1-2 1,3-3 0,7-5 0,3 2-35,5 4 0,-6-1 0,6-5 0,-6 2 7,-1 3 0,-1 8 0,0-6 0,0 3-37,0 5 1,1 2 0,-4 5 0,-1 2 15,-3 3 0,0 0 0,7-10 0,3-2 36,4-3 1,-4-2 0,7 5 0,-3-6 58,1-1 1,6-1 0,-4-4 0,0 4 18,0 3 1,5-7 0,-5 4 0,0 1-96,0 4 0,-1 5 0,-4 3 0,3 2 19,-3 5 1,5-5 0,0 4 0,0-4 59,0-2 0,4-1 0,-4-1 0,0-4 29,0-1 0,5-1 1,-5 7-1,0 1-36,0 0 0,4 2 0,-6 2 0,-1 5-115,3 3 0,-5-5 1,8 4-1,-1-1-13,0-6 0,0-2 1,6-5-1,-4-2 28,4-3 1,1-9 0,3 2 0,0-5 95,0-2 0,0 7 0,0 0 0,0-3-24,0-1 1,0 4-1,0 2 1,0 3-109,0 5 1,0 2 0,0 5 0,0 2-4,0 3 0,0 0 0,0-8 0,0 1 27,0-1 0,0 1 0,0-1 1,0-1 26,0-6 1,3 3 0,1-8 0,4 3 123,-4 5 1,1-5 0,0-1 0,2 1 28,-2 0 1,5 2 0,-3 6 0,0-4-59,3-1 0,-7-4 0,6 6 0,-2-3 21,1 3 1,1-5 0,-1 0-1,4 0-35,0 0 1,5 0 0,-8 2-1,4-5 40,4 1 0,-5-6 0,2 8 0,3 0-23,2 0 1,-4-5 0,-1 5 0,3 0-28,3 0 1,2-5 0,-1 5 0,-1-3-21,-6-4 1,6 4-1,-6-2 1,5-2 10,3-3 0,0 5 0,0 0 0,0-2-27,-1-3 0,1-2 1,0-1-1,0 1-27,-1 0 1,1 0 0,0-1 0,0 1 19,0 0 1,-1 0 0,1 0 0,0-1 12,0 1 1,-1 0 0,1 0 0,-2-1-7,-6 1 0,5 0 1,-4-3-1,4-2 32,3-2 1,-7-1-1,-1 6 1,3-3-77,2-3 0,3 1 0,0 4 0,0-2-15,-1-2 0,1-3 0,0 5 1,0-3 21,0 3 1,-1-7 0,-1-1-1,-1 1-59,3 5 0,-5-3 0,12 0 22,-5-3 1,7 8-1,3-5 12,0 1 0,-2-4 0,-11-9 0,1 0 29,0 0 0,0 0 1,0 0-1,-1 0-16,1 0 1,0 0-1,2 0 1,3 0 4,2 0 0,0 0 1,-7 0-1,-1 0 14,1 0 0,0-2 0,0-3 1,-1-2 0,1 2 0,0 2 0,0 3 1,0 0 45,-1 0 0,1 0 0,0-2 0,0-3 31,-1-2 1,1 0-1,0 7-42,0 0 0,0 0 1,-1 0-1,1 0 35,0 0 0,-8 0 0,1 0 115,2 0 0,2 0 23,3 0 0,0 0 16,0 0 0,-8 0 186,1 0 0,-11 2 690,4 5-626,-6-4-4458,-2 6 2072,-10-9 1,1-2-2830,-6-5 4745,-4-5 0,16-10 0,-6 0 0</inkml:trace>
  <inkml:trace contextRef="#ctx0" brushRef="#br0" timeOffset="1063">2243 6577 12088,'-14'0'2711,"-1"0"-2092,10 0 0,-4 2 246,9 6-58,0-6-603,0 17 0,9-9 0,3 7-118,0-2 1,8-11 0,-8 6 0,2-3-60,1 1 0,-1 6 0,8-7 1,0 1-23,0 1 0,0-6 0,-3 6 0,-2-1 64,-3-1 0,1 0 0,4-4 0,-2 2-38,-2 2 0,-8 0 1,5-5-50,-2 6 1,4-3-32,-7 9 0,3-9 0,-5 5-6,2-1 0,1-4 46,-8 10 1,0-1 93,0 8 0,0-8 1,0 1-1,-3-1 213,-4-1 1,4 6-1,-6-5-69,-1 6 0,5-6 1,-7 1-73,2 2 0,-4 2 0,4 3-34,-2 0 1,5-1-44,-8 1 0,8 0 1,-5 0-88,2 0 1,-4-8-1,7 1 148,2 2 1,0-5 70,-2 2 91,4 1 334,-6-3-269,9-3-389,0-9 0,0-9-20,0-6 0,0-4 7,0-3 0,0 0 1,0 1-1,0-1-46,0 0 0,0 0 0,-3 0 0,-2 1 75,-2-1 0,0-7 0,7-3 0,0-1-87,0-6 1,-8 3 0,-1-6 0,-1-4-106,0 0 1,-4 8 0,4 1 0,1 1 326,-1 2 1,-5 3-1,6 9 62,-3 0-1484,7 10 1,-5 5-366,10 14 0,0-2 0,3 7 1657,4-2 0,5 7 0,10-5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0:52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42 175 8164,'21'-20'-14,"-1"3"0,-3 5 131,-3 3 1,-7-6 0,8 5 117,2-2 1,2 8 0,1-6 0,-4 3-4,-1-1 0,0 1 0,6 7-263,1 0 1,-7 10 0,-3 4 0,-3 6-84,-4 1 0,-2 8 0,-6 3 0,-4 2 86,-8 5 1,-6-6 0,-6 1 0,-2-2 120,2-6 0,1 6 0,-1-3 0,-2-3-89,2-1 0,6-4 0,4-1 0,2-3 166,-2-3-28,8-9 0,1 5-51,16-10 1,4 0 0,10-3 0,-1-2-170,1-2 1,7 0 0,0 5 0,0-3-482,3-3 0,-6-1 0,8 4 0,0-2-737,0 2 1296,-8-7 0,16 0 0,-9-10 0</inkml:trace>
  <inkml:trace contextRef="#ctx0" brushRef="#br0" timeOffset="217">869 109 8164,'2'-14'1094,"6"-1"-836,-6 11 1,8-4 0,-13 16 0,-1 6-68,-4 5 1,1 3-1,5 2 1,-3 3-230,-3 2 0,-6 7 0,4-4 0,1-1-497,-1 1 0,0 4 0,5-7 0,-4-2-1453,-3-3 1988,7-2 0,-15-1 0,8 1 0</inkml:trace>
  <inkml:trace contextRef="#ctx0" brushRef="#br0" timeOffset="417">542 153 8078,'12'22'480,"5"0"0,-7-1 1,2-1-263,5-6 1,5 6 0,5-6 0,2 5-269,-3 3 1,8 0 0,2 0-1,3-3-299,-3-4 1,3 4-1,-10-7 1,0 3 348,3-1 0,-8 1 0,7 6 0</inkml:trace>
  <inkml:trace contextRef="#ctx0" brushRef="#br0" timeOffset="719">1152 218 8164,'12'-21'-20,"8"-1"1,-8 0-1,2 0 224,1 0 1,-3 8 0,5-1 0,-3-2 338,3-2 0,3 7 0,1 2 0,1 3-43,0 0 1,0 0-1,-1 7-251,1 0 0,-2 9 0,-6 8-201,-7 10 1,-4-1 0,-3 8-1,-3 0-95,-4 0 1,-3 0 0,-7 5 0,5-6 79,3-1 0,-6-3 0,8-7 0,2 0 48,3-1 0,2 1-52,0 0 0,2-10 0,5-7 1,10-10-459,10-10 0,7-6 1,9-6-1,3-4-1457,5-3 1886,-5 7 0,17-14 0,-7 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0:50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97 153 8111,'-21'-7'744,"-1"0"1,7-8-398,1 8 1,9-10-208,-2 3 0,4 1 1,6 1-1,4 0-33,7 0 0,-1 7 1,1-4-1,3 1-106,2 1 0,3 0 1,0 7-1,0 0 82,-1 0 0,-1 2 0,-3 3 0,-5 7 16,-2 8 0,-3-3 0,-7 14 0,0 0-47,0 6 0,-7 4 1,-3 0-1,-2-2-3,-5-3 0,-3-2 0,-1 2 0,-1-7 56,0-5 0,0-2 0,1-2 0,1-4-8,6-1 0,-6-10-240,6 2 1,7-4 20,7-3 1,9 0-281,13 0 0,0 0 0,0 0 0,-1 2-376,1 5 1,0-4-1,0 4 84,-1-5 1,1-2 0,0 0 693,0 0 0,0 0 0,-1 0 0</inkml:trace>
  <inkml:trace contextRef="#ctx0" brushRef="#br0" timeOffset="416">751 88 8001,'0'15'700,"0"-1"0,0-7 0,-3 5-552,-4-2 1,5 7-1,-8-2 1,3 4-228,-1 3 1,-6-1 0,4 1 0,1 0-328,-1 0 0,-5 0 0,8-1 0,0 1-1319,-3 0 1725,8-10 0,-18 7 0,8-7 0</inkml:trace>
  <inkml:trace contextRef="#ctx0" brushRef="#br0" timeOffset="649">511 153 8111,'7'-14'183,"1"-1"251,9 10 0,-13-2 0,9 14 0,-1 6-161,0-1 0,-5 7 1,7-4-1,1 4-117,-3 3 1,7-3 0,-4-2 0,4-3-422,3 3 0,-7 3 0,-1-1 0,1-2-535,-3-2 0,7-1 0,-4 8 800,4 0 0,-7-10 0,-2-3 0</inkml:trace>
  <inkml:trace contextRef="#ctx0" brushRef="#br0" timeOffset="932">881 240 8023,'10'-21'34,"5"-1"1,-3 3 0,2 2 0,3 2 310,2-2 0,3 0 1,0 0-1,0 3 86,0-3 1,-1 5 0,1 0 0,0 2-45,0 5 1,-1 3 0,1 2-268,0 0 1,-10 2 0,-5 5-141,-4 8 1,-3 11-1,0 6 1,-3 2-36,-4 5 1,-3 2-1,-7 2 1,5-2-130,3-4 0,-6 1 0,5-9 1,1-2 240,-1-3 1,3-9 31,7-1 0,2-9 0,6 2 0,6-4-376,5-3 0,10-8 0,3-1 0,2-3-329,5-5 616,2 7 0,2-9 0,1 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0:54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1 174 7777,'19'-14'-287,"-5"-1"0,6 1 0,-6-5 792,6 4 0,1-2 1,1 7-1,0 1-275,0-1 1,2 3-1,3 7-112,2 0 0,0 9 0,-10 6 1,-2 4-88,-3 3 1,-9 10-1,3 4 1,-6 5-140,-2 3 1,-10-1 0,-2 1 0,-2-3 147,-1-5 1,-2 3-1,-9-10 1,-3-3 177,2-1 1,3-6 0,2-2-1,0-5 112,0-2 0,1-3-73,-1-7 0,10-10 0,5-4-241,4-6 1,10 6 0,3 2 0,2 2-383,5 5 0,2-4 1,3 1-1,0 3-53,0 3 1,0 0-1,2-3 1,2-2-1620,3 2 2038,10-7 0,-5 0 0,10-10 0</inkml:trace>
  <inkml:trace contextRef="#ctx0" brushRef="#br0" timeOffset="183">915 66 8263,'-2'12'244,"-3"-3"0,-5 1-90,-2 5 1,5 6-1,-8 6 1,-2 4-236,-2 3 0,-3 3 0,1 6 1,-1-2-543,0-4 1,3 1 622,4-9 0,-14 10 0,5-5 0</inkml:trace>
  <inkml:trace contextRef="#ctx0" brushRef="#br0" timeOffset="400">632 131 6916,'15'2'755,"-1"6"0,-7 4 0,5 9 0,1 1-332,-1 0 0,2 0 0,8 2 0,0 3-252,0 2 1,-1 7-1,1-5 1,2 1-561,5-1 0,-5-2 0,6-7 0,-4 0-537,3 0 0,-5-10 926,5-5 0,-4 5 0,-4 0 0</inkml:trace>
  <inkml:trace contextRef="#ctx0" brushRef="#br0" timeOffset="718">1242 153 7888,'22'-22'0,"-3"0"-158,-5 0 1,6 3 0,-6 2 0,6 5 866,1 2 1,9-4 0,-1 6 0,0 4-336,2 1 0,-7 3 0,5 0 0,-5 0-74,-2 0 1,-2 10-1,-3 7-77,-3 9 0,-9 1 1,0 9-1,-8 3-126,-4 2 0,-12 10 0,-1 2 0,-6 0-125,-1 1 1,3-6-1,5-9 1,2-5 178,2-3 1,10-2 0,-2-7-84,5 0 1,4-10 0,8-5 0,11-4-197,13-3 0,7-17 0,5-5 0,3-5-499,2-4 0,9-1 1,-2-6-1,3 1 627,-3-1 0,5-4 0,-8-1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3:35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1460 8414,'-22'0'148,"1"0"0,6-3 229,1-4 1,9-5 0,2-10-118,15 0 0,5-2 1,22-5-1,7-7-123,10-5 0,16-13 0,-31 26 0,1-2 0,3-2 0,2-1 19,3-3 1,1-1-1,7-1 1,0-1-1,3-4 1,-1-1-1,2 0 1,0 1-118,0-1 0,-1 1 1,-7 2-1,-1 2 1,0 0-1,0 0 1,-5 3-1,-2 0 61,32-27 0,-6 10 0,-21 14 0,-2 5-405,-3 3 0,-13 2 0,-4 7 0,-4 0-671,-4 0 0,-6 3 1,-1 2-1341,3 2 2316,-7 1 0,9-8 0,-6 0 0</inkml:trace>
  <inkml:trace contextRef="#ctx0" brushRef="#br0" timeOffset="283">777 1 8401,'-22'0'328,"0"0"29,1 0 0,9 9 0,4 6 0,8 4-23,8 3 1,11 2 0,15 5 0,5 7 90,7 6 1,12 18-1,0 8 1,7 7-301,-29-35 0,1 2 0,-3 3 0,-1 2 1,5 2-1,-1 1 0,0 1 0,-1 0-177,0 1 1,1 0 0,-2-4 0,0-2 0,25 32-1,-4-3-463,-3-5 0,-5-12 0,-11-10 0,-8-7-212,-5-4 1,-5-11 726,-4 3 0,4 5 0,-7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3:38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990 453 8101,'-10'-14'-481,"-4"-1"0,2 8 1,-3-5 1204,-2 2 1,5 1 1110,-2 1-1494,9 6 1,-5-10-241,10 5 1,10 4 0,4-4-55,6 4 1,1 3 0,1 0 0,0 0-49,0 0 1,-8 10-1,1 5 1,-1 4-112,-2 3 0,0 7 1,-7 2-1,3 3 15,-4 5 0,-1 2 0,-3 3 0,-3-1 190,-4 1 0,2-10 0,-9-3 132,-3 0 0,0-6 1,0 1 129,2-9 0,8-7-606,-7-10-31,9 0 0,-2 0 1,14 0-1,7 0-428,6 0 0,1-3 0,1-1-258,0-4 1,0 1 967,0 7 0,9-10 0,3-2 0</inkml:trace>
  <inkml:trace contextRef="#ctx0" brushRef="#br0" timeOffset="201">925 649 8101,'-15'-7'173,"1"0"0,6 0 215,-6 7 0,11 0 1,3 0-167,12 0 1,8 0 0,4 0 0,3 0-89,2 0 1,9 0 0,-1 0 0,1 0-1705,-1 0 1570,4 0 0,-7 9 0,9 3 0</inkml:trace>
  <inkml:trace contextRef="#ctx0" brushRef="#br0" timeOffset="736">2035 257 9179,'-12'22'339,"-7"2"0,7 5 1,-3 8-255,1 4 1,-1 2-1,-7 3 1,-2 5-406,-5 7 0,12 3 1,-5-3-1,3-7-561,0-5 0,4-5 881,1-5 0,-1-5 0,-7-9 0</inkml:trace>
  <inkml:trace contextRef="#ctx0" brushRef="#br0" timeOffset="1029">1687 257 8028,'2'25'756,"3"1"-241,2 3 1,10 7 0,-2-4 0,7 2-137,7 5 0,-3 2 1,8 2-1,0 1-339,0-1 0,2-6 0,5-4 0,-4-1-2654,-8-5 2614,4-3 0,-8-2 0,6-1 0</inkml:trace>
  <inkml:trace contextRef="#ctx0" brushRef="#br0" timeOffset="1500">2362 148 8188,'-12'0'1036,"2"3"0,12 2-817,6 2 1,4 7 0,10-4 0,2 2-98,5 5 0,5-5 0,9 3 0,1 2-88,-1 2 1,1-4 0,2-3 0,2 0-362,3 0 0,0-5 0,-8 5 0,-1-2 264,-6-5 0,-5-3 0,-9-2 109,0 0 0,-15 10 163,-14 4 0,-8 6 0,-18 2 0,-1-1 131,0 1 0,0 2 1,-5 3-1,3 4-246,-3 3 0,0 3 0,1 6 1,4-2-379,2-4 1,3 1 0,8-6 0,1-1-1565,6 1 1848,-6-3 0,18-8 0,-8 1 0</inkml:trace>
  <inkml:trace contextRef="#ctx0" brushRef="#br0" timeOffset="2324">772 40 8206,'-2'-13'-792,"-3"4"1004,-2-1 1,-3 8 0,3-3-154,-8 10 0,-4 0 0,-3 9 0,-2 5-21,-5 8 0,2 2 1,-9 12-1,-5 8-57,-8 4 1,3 0-1,-7 10 1,0 7-130,-5 5 1,2-2-1,1 2 1,4-8 31,10-11 0,7-17 414,12-10 0,12-15 0,10-6 94,12-6 1,8-2 0,4 0 0,5 2 47,7 6 0,5-6 1,3 8-1,0-3-44,-1 0 1,1 8 0,-1-5 0,1-1-620,-1 1 0,-2 4 0,-2-4 1,-5 0 222,-3-1 0,8 8 0,-5-5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5.3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1 240 8085,'0'-21'164,"0"-1"0,0 7 442,0 1 1,2 11 0,3 3-65,2 12 1,10 15-1,-5 4 1,3 3-162,0 5 0,-1 2 0,8 3 0,0-1-85,-1 1 1,-1-8 0,-3-2 0,-3-3 12,3-4 1,-7-3 0,-1-4-117,1-6 0,-5-14 1,7-17-1,-2-9-535,-5-11 0,4-13 0,1-6 0,0-2-136,-1 0 0,6 0 1,-5-5-1,2 5-508,5 7 1,-5 7 0,0 8 0,0 9-35,0 10 0,-5 8 0,5 11 1020,-2 5 0,5-2 0,-8 10 0,10 9 0,-5 10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872 0 8340,'-15'0'-511,"1"0"1145,-3 0 1,-2 0 0,-3 0 81,0 0 0,0 10 0,1 7-275,-1 9 0,0 1 0,0 7 0,0 0-107,1 0 0,-4 9 0,-1 10 1,-3 3-106,2 4 0,1 6 0,-1 4 0,-2 5 38,2 2 1,3-4 0,2 4 0,1 3 8,-1 5 1,-2-3 0,-3 13-1,-2-4-216,2 4 0,10-1 1,10-42-1,0 0 0,-1 1 1,-1-2 53,-10 46 0,4-12 1,3-8-1,0 1 237,0-1 0,4-4 1,-4 4-1,3-2-92,4-5 0,0 0 1,0 3-1,-2 4-98,2 1 1,0-1 0,0-7 0,-2 5-149,2 3 1,3-6 0,2 6 0,0-3 2,0-5 0,0-2 1,0-5-1,0-5 113,0-7 1,0-13-1,0-1 1,0 1 11,0 3 0,0 1 0,0-4 0,0-1-71,0 1 0,7 6 1,0 4-1,-2 3-21,-2-3 1,-3 1-1,2-1 1,3 5-95,2 3 0,0 0 0,-4 4 0,2-4-30,2-3 0,3-2 0,-6-7 0,4-1 110,-3 1 1,-1-1 0,1-2 0,5 0 41,2 3 1,-7-13-1,5 13 1,-3-3 24,0 0 1,8 3 0,-6-1-1,1 1-43,0-1 1,4-1-1,-4-4 1,2 1-68,5 7 0,2-10 0,1 8 1,-3-3-39,-3 0 1,1 3-1,6-1 1,1 1 18,0-1 1,0 1 0,-3-1 0,-2 1 32,-3 0 0,1 6 0,7 1 0,0 0 193,-1 2 0,1-7 1,0 7-1,0-2 12,-1 0 0,-6 0 0,-1-8 1,3 1 21,3 0 0,2-3 0,-1-3 1,-1-4-141,-6-2 0,6-3 0,-8-7 0,2-1-267,1 1 1,-10-7 0,4-3-4384,1-3 1032,-8-1 1,8-11 3524,-10-4 0,10-15 0,2-12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1416 66 8088,'3'-20'-639,"2"3"1349,2 3 1,3 9-63,-3-2 1,-2 4-432,9 3 1,-2 10-1,3 7 1,-6 7 2,1 5 0,-7 10 0,6-1 0,-1 11 0,-1 9 1,0 5 0,-5 5 0,3 4-20,3 8 0,-1 5 1,-7 2-1,0 0-34,0 0 0,7 0 0,0 3 0,-2 2-80,-2 2 1,-3 0-1,0-4 1,0 2-92,0 2 0,-1-39 0,-1 1 0,0-2 0,-1-1 0,-1 0 0,-1 0-42,-2 0 0,2-2 0,-3 49 0,2-47 0,-2 0 0,0-1 1,-1 0-10,-1 0 0,0 0 0,1 0 1,-1-2-1,-7 37 0,5-2 59,2-6 1,-4 4 0,7-8 0,-1 0 36,-1 0 0,4-3 0,-7-4 0,2 2 21,5 3 1,-4 7-1,-1-8 1,0-2 3,1-2-1,-8-3 1,4 1 0,-1-1 40,-1 0 1,8 1 0,-7 2-1,-1 2-82,3 2 1,-7 8 0,4-10 0,-2-4-5,3-6 0,-3-4 1,7 2-1,0-5 67,1 0 1,-6-4 0,6 9-1,-4 0-105,-3-2 0,3 4 1,-1-9-1,-1 0 50,3 2 0,-7-7 0,7 5 0,-3-5 31,1-3 0,2 1 1,-5-3-1,2-2-71,-2-3 1,5-2-1,0 4 1,0-1-10,0 1 0,-3 4 0,-4 1 0,2 1-28,3-1 0,2-2 1,-5-2-1,2-3 12,-2 3 1,5-7 0,-2-1-1,-1-2 22,3 0 0,-7 7 0,6-4 0,-1-1 165,-1 1 0,1 6 0,-10-1 0,-3 4-14,-2 2 0,0 8 1,7 0-1,0 0-65,1 2 1,-8-5 0,-3 8 0,1 0 129,-1-1 1,1-6 0,4 2-1,-2-5-61,3-3 0,1-9 0,4-5-202,-1-5 1,7-4-1,1-3-393,-3-3 0,-3 1-543,-1 6-1489,9-9 1570,2-2 0,29-29 0,5-5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8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 8096,'-7'14'0,"-3"-2"-768,-2-2 0,5 7 380,-7-2 1,9 4 387,-3 3 0,6-1 0,2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8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8025,'-3'15'0,"-4"-1"106,-8 3 1,6-5 0,1 3-162,6 2 0,2 2 1,0 3-123,0 0 1,0-8-1,0 1 1,0 1-293,0 4 469,0-8 0,0 7 0,0-7 0</inkml:trace>
  <inkml:trace contextRef="#ctx0" brushRef="#br0" timeOffset="150">88 544 8015,'-10'22'0,"-2"2"125,0 6 0,-5-14 1,10 6-1,2-2 206,2-1 0,3 3 0,0-1-656,0 1 0,0 0 1,3 0-497,4 0 1,-5-8 820,6 1 0,4-1 0,0 8 0</inkml:trace>
  <inkml:trace contextRef="#ctx0" brushRef="#br0" timeOffset="283">66 1198 7996,'-3'43'-59,"-4"1"0,5-1 0,-8 1 0,3 0 312,0-1 1,-8-2-1,8-4 1,2-6-120,3 0 0,2-6 1,0 4-1,0-5-760,0-2 626,0 9 0,9-7 0,3 8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7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8237,'0'14'706,"0"1"0,0-1-521,0 8 1,0 0 0,0 0 0,0 2 141,0 5 0,0-2 0,0 6 0,0 1-87,0 0 1,0 2 0,0 6 0,0-4-87,0-1 0,0-1 0,0 7 1,0-1 18,0-6 0,0 5 0,0-7 0,0 2 97,0 0 0,0-2 0,-2 5 0,-3-5-71,-3-3 0,1 6 0,7-6 0,-2 1-166,-5-1 1,4-2 0,-4-7-616,4 0-1672,3-1 921,0 1 0,0-7 65,0-1 0,3 1 520,4 7 1,-2-1 747,9 1 0,-9 0 0,5 0 0</inkml:trace>
  <inkml:trace contextRef="#ctx0" brushRef="#br0" timeOffset="155">88 1590 8165,'-15'22'-123,"0"0"664,11-10-801,-6-2 1,10-8-578,0 5 837,0-4 0,0 7 0,0-10 0</inkml:trace>
  <inkml:trace contextRef="#ctx0" brushRef="#br0" timeOffset="283">131 2026 8449,'-14'7'0,"1"3"211,4 2 0,-6-5 0,6 5 1,-1 0-94,0 1 1,3-6-600,7 7 0,0-6 0,2 4 481,6-3 0,4 8 0,10-5 0</inkml:trace>
  <inkml:trace contextRef="#ctx0" brushRef="#br0" timeOffset="451">131 2462 8124,'-22'9'734,"3"3"-530,4 10 0,6-7-352,9-1 1,0-7-407,0 8 0,2-1 0,3 8 554,2 0 0,10 0 0,-5 0 0</inkml:trace>
  <inkml:trace contextRef="#ctx0" brushRef="#br0" timeOffset="583">153 2962 8124,'-7'15'179,"-1"-1"0,-1-1 0,4 3 0,-2-1 72,2 2 1,2-5 0,3 3-380,0 1 1,0 4-1,0 2-235,0-1 1,0-6 362,0-1 0,10 1 0,2 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5:5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7681,'0'21'-122,"0"1"0,0 0 97,0 0 0,0 0 1,0-1 0,0 1 0,0 0 0,3 0 0,1-1 23,4 1 1,-1 0 0,-7 0-1,0 0 162,0-1 1,0 1 0,2 0 0,3 0-65,2-1 0,1 1 0,-8 0 0,0 0-50,0 0 0,0 7 0,0 2 0,0 0-86,0 1 1,0-3 0,0-5-1,0 3-32,0 2 1,0 0 0,0-7-1,0-1 86,0 1 1,0 0-1,0 0 161,0 0 1,0-1 0,0 1-29,0 0 0,0 0 0,0-1-56,0 1 1,2 0 0,3 0-170,2-1 1,0 1 0,-7 0 0,0 0-310,0 0 0,8-1 0,-1 1 386,-2 0 0,-3 0 0,-2-1 0</inkml:trace>
  <inkml:trace contextRef="#ctx0" brushRef="#br0" timeOffset="132">109 1373 8158,'0'14'-330,"0"1"0,-2-8 0,-3 7 330,-3 3 0,1-7 0,7 0 0</inkml:trace>
  <inkml:trace contextRef="#ctx0" brushRef="#br0" timeOffset="232">153 1590 8158,'-3'22'-314,"-4"0"1,4-8 0,-4 1 52,5 2 1,-1-5 260,-4 2 0,5 1 0,-8 7 0</inkml:trace>
  <inkml:trace contextRef="#ctx0" brushRef="#br0" timeOffset="332">131 1982 7706,'0'22'-240,"0"0"1,-7 0 0,-1-1 197,3 1 1,3-7 41,2-1 0,-10 1 0,-2 7 0</inkml:trace>
  <inkml:trace contextRef="#ctx0" brushRef="#br0" timeOffset="482">131 2396 7910,'0'22'-453,"0"-8"75,0 1 0,0-1 378,0 8 0,9 0 0,4 0 0</inkml:trace>
  <inkml:trace contextRef="#ctx0" brushRef="#br0" timeOffset="615">153 2745 8015,'0'21'-154,"0"-6"583,0-1 1,0-6-208,0 6 0,0 1-380,0 6 0,0-6 0,0-1 158,0 3 0,0 3 0,0 1 0</inkml:trace>
  <inkml:trace contextRef="#ctx0" brushRef="#br0" timeOffset="748">196 3332 8115,'-22'22'598,"10"-7"-670,5-1 0,5 1 72,2 7 0,-10-10 0,-2-3 0</inkml:trace>
  <inkml:trace contextRef="#ctx0" brushRef="#br0" timeOffset="915">174 3899 8055,'-7'21'-108,"0"1"1,2 0-398,3 0 0,2-8 1,0 1 733,0 2 1,0 2-367,0 3 1,0 0 0,0-1 0,2-1 136,5-6 0,-4 15 0,6-4 0</inkml:trace>
  <inkml:trace contextRef="#ctx0" brushRef="#br0" timeOffset="1049">218 4574 8023,'0'31'-77,"-7"-4"0,-1 7 0,4-3 525,1-4 1,3 4 0,-2 1 0,-3-1-257,-2 1 0,-1-3 1,8-8-1,3 1-467,4 0 1,-5 0 0,8-1 274,0 1 0,-8 0 0,8 0 0</inkml:trace>
  <inkml:trace contextRef="#ctx0" brushRef="#br0" timeOffset="1165">218 5488 8011,'-22'44'-1,"3"-1"0,4 3-66,8 5 1,-3-5 0,3 3-1,2-8 67,3-5 0,11-9 0,4 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1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8088,'0'22'-952,"0"2"1024,0 5 1,0-4-1,0 4 1,0-3 234,0 3 1,0-2-1,0 7 1,0 0-11,0 0 1,0-1-1,0 6 1,2-3 26,5 3 0,-4-5 1,4 0-1,-5 0 10,-2 0 1,0-5 0,0 5 0,0-3-199,0-4 1,0-1 0,0 1-1,0 2 23,0-2 0,0-3 0,0-2 0,0-1-119,0 1 0,-7 0 0,0 0 1,2-1-158,3 1 1,2-7 0,0-1 0,0 3-280,0 3 1,0-6 0,0 1-134,0 1 1,0 4 0,0 2-454,0-1 0,7 1 0,3 0 982,2 0 0,-8-1 0,6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1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8088,'-2'12'797,"-5"-5"1,-3-2-186,-5 2 1,-2-2-784,10 10 0,0-8-736,7 7 0,2-2 907,6 3 0,-6 4 0,8-7 0</inkml:trace>
  <inkml:trace contextRef="#ctx0" brushRef="#br0" timeOffset="166">132 393 8088,'-8'14'1271,"1"1"0,-7-1-1065,6 8 1,-1-10 0,4-2-714,-2 0 1,-1-6-553,8 11 1,3-8 1058,4 8 0,5-1 0,10 8 0</inkml:trace>
  <inkml:trace contextRef="#ctx0" brushRef="#br0" timeOffset="300">153 850 8040,'0'22'0,"0"0"91,0-1 0,0 1 0,0 0 91,0 0 0,0 0 0,0-1-141,0 1 0,0 0 0,3 0-633,4-1 1,-5 1 591,6 0 0,4 0 0,0-1 0</inkml:trace>
  <inkml:trace contextRef="#ctx0" brushRef="#br0" timeOffset="433">219 1482 8013,'-10'21'-65,"5"1"1,-7 0-115,2 0 1,3-1 0,7 1-396,0 0 1,3 0 573,4 0 0,-5-1 0,8 1 0</inkml:trace>
  <inkml:trace contextRef="#ctx0" brushRef="#br0" timeOffset="600">262 2048 8088,'0'22'-38,"0"-1"1,0 1-34,0 0 1,-2 0 0,-3-1-71,-2 1 1,-1 0-1,8 0-57,0 0 0,3-1 0,2 1 0,2 0-503,-2 0 701,-3-10 0,8 17 0,2-5 0</inkml:trace>
  <inkml:trace contextRef="#ctx0" brushRef="#br0" timeOffset="767">284 2723 8277,'-2'34'0,"-3"-3"133,-3 1 1,-6-8 0,7 5 0,2-5-210,2-2 1,3 0-1,0-1-341,0 1 0,0 0 0,3 0 108,4-1 0,-2-6 0,7 0 309,-2 1 0,7 4 0,-15 2 0,8-1 0</inkml:trace>
  <inkml:trace contextRef="#ctx0" brushRef="#br0" timeOffset="867">284 3463 8224,'0'41'0,"-2"-2"395,-6-3 0,6 1 0,-5 6 0,4 1-2,3-1 0,0-2 0,0-4 0,0-8-257,0-5 0,3-5 0,1-2-136,4-2 0,9-10 0,-5 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937 0 8469,'-10'12'251,"-4"-5"0,-5-4 109,-3-3 1,2 2 0,3 3-1,3 5-88,-3 2 1,-10 0 0,-2 7 0,3 1 146,2 4 0,-6 5 0,1 0 0,0 7-101,-2 5 1,4 5 0,-7 5 0,3 7-102,4 5 1,1 5 0,-1 5 0,-2 4-86,3 0 0,-1 10 0,-2-2 1,12-37-1,0 1-42,0 4 1,0 0-1,-2-1 1,-1 0-1,4 6 1,1 1-1,-1-4 1,0 1-16,1-2 1,-1 1 0,1 0-1,1 1 1,2 1 0,2 0 0,0 1-1,1 0 132,1-1 1,1 0-1,2-2 1,1 1-1,3-1 1,2 1-1,-1 2 1,0 0-26,0 4 0,0 0 0,0-2 0,0 1 0,0-2 1,0 0-1,0-1 0,2-2-41,2-2 1,-1-1 0,-2-2 0,1 2 0,2 1 0,1 0 0,-1 0 0,0-1 21,-1-2 0,1 0 0,0 1 0,-1 0 1,0 44-1,1 4-31,0-48 1,0 0 0,5 37 0,-1-4 0,4-8 94,0-7 0,7 8 0,-4-1 0,4 1-159,3-6 0,-8-2 0,1 1 0,-1 4-19,-1 2 0,6 0 0,-7 6 0,3-3 128,-1 2 1,-7-5 0,8 1 0,2-1 22,2 1 1,0-8 0,-2 2-1,0-4 62,8-3 1,-4-9 0,8-3 0,-4 1 34,-4 4 0,8-3 0,0 3 0,0 0-277,3-2 1,-8 7-1,8-5 1,-3 5 41,0 2 1,0-7-1,-8-2 1,1-3-63,0-4 0,0-11 0,-3-4 0,-4-2 0,-3-13-4836,-5-12 2574,-5-4 1,8-8-1,-8-7 2262,6-10 0,-6-14 0,8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7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1264 0 7622,'7'15'522,"0"-1"1,8 1 0,-6 9-1,1 2 58,0 4 1,7 15 0,-3 1-1,6 8-146,1 6 0,1 6 1,0 6-1,0 8-216,-1 5 0,9 4 0,-1 6 1,-16-45-1,0 1-123,0 2 1,-2 1 0,-3 3 0,-1 2 0,-1 0 0,0 0 0,-1 2-1,0-1-179,-2 3 1,-2 0 0,1 2-1,-1 1 1,-1 2 0,0 2-1,-1 1 1,-1 0-56,-1 1 1,-1-1 0,2 0 0,-1-1 0,-3-5 0,-2 0 0,0 1 0,-1-1 30,-1 0 1,1 1-1,-1 1 1,0 1 0,2-3-1,-1-2 1,2-4 0,0-2-3,-2-3 1,1-1 0,-4 39 0,-3 5 0,1-5 334,2-5 0,-8-5 0,8-17 0,-2 1 184,-1-1 1,1 0 0,-8-2 0,0 0-205,0 2 0,0-4 1,1 14-1,-1-3-250,0 1 0,-2 2 0,-3-5 1,-2 5 41,3 3 1,2 1 0,-1 6 0,-1-5-10,-3-7 1,0-6 0,4-1 0,-1-1 441,-3 0 1,0 1 0,7-3 0,0-3-120,0-2 1,1 5 0,-4 5 0,-1-8 21,-3-4 1,0 2 0,7-2-1,-2 4-83,-5 8 0,2 2 0,-9-2 0,0 2-30,2 3 1,-7 6 0,7-6-1,-3-3-23,1-2 0,9-5 0,-4-5 0,4-7-187,6-5 0,-4-12 0,16-8 0,-1-6-338,0-6-108,-7-9 1,15 7-1,-5-5-149,4 8 0,-4-3 0,0 2 0,2 3 97,3 3 0,-6 9 1,-1 2-1,-1 3 165,0 5 1,-7-5 0,5 0 0,-2-3-828,-1-4 1,10-10-1065,-2-3 2214,5-19 0,11-7 0,3-22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5.6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34 8080,'22'-9'386,"-7"6"0,-3-7 2062,-3 1-1719,-1 6 1,-11 3-1,-4 15 1,-8 4-103,-4 3 0,-3 9 0,1 6 0,1 4-407,6 2 1,-6 1 0,8 0-1,0-1-434,5 1 0,4-10 0,3-5 0,0-5-483,0-2 0,3-3 0,4-5 0,8-6-44,4-6 1,3-12 0,-3-7 0,-2-7 340,-2-5 1,-3-2 0,2 4 0,-4-4 310,0-3 1,-8 7-1,5-2 1,-2 5 1597,2 2-425,-4 10 0,6 5 0,-9 14-612,0 8 1,0 6 0,3 6 0,2 2-441,2-2 0,10 4 1,-3-2-1,3-2-1483,-2-3 0,4-10 1451,-4 1 0,14 0 0,5 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9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8219,'-10'31'286,"8"-14"1,-8 5-1,3-3-174,0 1 0,-1 1 0,8 1-724,0 0 0,0 0 0,0 0 612,0-1 0,10 11 0,2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8204,'-15'22'-8,"3"-1"0,0 1 25,0 0 0,7 0 1,-2-1-1,5 1-291,2 0 0,0 0 0,0 2-918,0 5 1192,0-5 0,9 8 0,3-11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7955,'-14'0'613,"-1"0"1,10 2 0,-2 5-389,5 8 1,2 11-1,0 6 1,0-1 18,0 1 0,0 7 0,0-1 0,0 8-46,0 5 1,0 0-1,0-8 1,0 1-207,0-1 1,0 1-1,0 0 1,2-3-244,5-5 1,-4 5 0,4-5 0,-5 3-109,-2-3 0,0 3 0,0-7 0,0-1-641,0 1 1,0 4 999,0-7 0,10 10 0,2-6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0 8231,'-10'12'2,"-4"-4"0,2-6 1,0 0-186,2 6 1,3-3-811,7 9 993,0 1 0,10 6 0,2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0 8233,'-10'15'35,"-2"-1"1,-2 3 94,-1 3 0,10 1 1,-2 1-515,5 0 0,2 0 0,2 0-164,5-1 0,-4 1 548,4 0 0,5 0 0,0-1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8152,'-2'22'-77,"-6"-1"0,6 1 1,-8 0-1,3 0 276,0-1 0,-1 1 0,8 0 0,0 0-273,0 0 0,3 9 1,2 3-248,2 0 0,7-3 0,-6-9 321,-3 0 0,7 0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8370,'-10'34'291,"6"0"0,-8-8 0,2 3-23,5-2 1,3 4 0,2 1 0,0-1-474,0 1 0,0-3 0,0-8 0,2 1-591,5 0 1,-2-7 795,10-1 0,-1 1 0,8 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3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8071,'-10'36'390,"-4"-2"1,-3 0 92,2 0 1,5-5 0,10 7-1,0 1-562,0-4 1,0-1 0,0-10-1448,0-1 1526,0 1 0,10 0 0,2 0 0</inkml:trace>
  <inkml:trace contextRef="#ctx0" brushRef="#br0" timeOffset="117">109 676 8369,'-29'34'0,"0"-5"505,2-5 1,13-2 0,6 0-1291,6-1 785,2-8 0,0 6 0,0-7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1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9550,'0'21'355,"0"1"0,0 0 0,0 0 1,0 2-23,0 5 1,0-2 0,0 9 0,0 3-104,0 2 1,0 2 0,0 1 0,0-3-270,0-5 1,0 5-1,0-4 1,0 1-238,0-1 0,0 4 0,0-7 0,0 2-239,0 0 1,0-2 0,0 5-1,0-5-19,0-3 1,0 6 0,0-8 0,0-3-611,0-2 1144,0-2 0,0 0 0,0 0 0</inkml:trace>
  <inkml:trace contextRef="#ctx0" brushRef="#br0" timeOffset="43">88 1460 8458,'-10'12'683,"-4"-5"0,-6-2-370,-2 2-348,10-4 1,3 9 0,11-5-344,5 7 0,-4-1 0,6 1 1,-1 3 377,-1 2 0,10 3 0,-5 0 0</inkml:trace>
  <inkml:trace contextRef="#ctx0" brushRef="#br0" timeOffset="176">131 2026 8259,'-2'19'302,"-3"-2"690,-2-2 1,-8-1-844,8 8 1,0 0 0,7 0-379,0-1 0,0-6 1,0-1-332,0 3 1,7-5 0,3 3 559,2 2 0,2 2 0,8 3 0</inkml:trace>
  <inkml:trace contextRef="#ctx0" brushRef="#br0" timeOffset="310">175 2701 8225,'0'31'-49,"0"-6"0,0 4 0,0-5 51,0-2 0,0-8 0,0 1 144,0 2-146,0 2 0,0 3 0,0-1 0</inkml:trace>
  <inkml:trace contextRef="#ctx0" brushRef="#br0" timeOffset="459">175 3267 8133,'-22'15'29,"3"-1"1,2 3-97,2 2 0,10-4 0,-2-1 0,5 3-355,2 3 1,0-6-1,0 1 1,0 2 421,0 2 0,7-4 0,0-1 0,-2 3 0,7 12 0,0 5 0</inkml:trace>
  <inkml:trace contextRef="#ctx0" brushRef="#br0" timeOffset="626">197 3920 8117,'0'22'69,"-3"7"1,-2 0-1,-2-2 228,2-3 0,3-2 1,2 0-1,0-1-423,0 1 1,0 0 0,0 0-1,2-1-165,6 1 0,-6 0 0,8 0 291,-1 0 0,3-1 0,10 1 0</inkml:trace>
  <inkml:trace contextRef="#ctx0" brushRef="#br0" timeOffset="776">240 4683 8108,'-22'31'75,"3"-7"1,2 5 0,5-5 180,2-2 1,3 0 0,7 0 0,0 2-515,0 5 0,0-5 1,2 5-1,3-5 22,3-2 1,1 0 0,-4 0 0,2 0-114,-2-1 349,-2 1 0,6 0 0,3 0 0</inkml:trace>
  <inkml:trace contextRef="#ctx0" brushRef="#br0" timeOffset="893">240 5445 8063,'0'46'73,"0"2"1,-2 5 329,-6 3 1,4-8 0,-8 3-1,-1-2 195,1 1 1,8-11 0,-4 2 0,6-4-541,2-4 0,2-6-58,6 2 0,4-14 0,9-6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10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8136,'0'24'180,"0"5"1,0-5 0,0 8 0,0-3-52,0 0 1,0 2 0,0-4 0,0 2-151,0-3 1,3 6 0,2-1-1,2 3-171,-2 5 0,-3-8 0,-2-2 0,3-2-427,4 2 0,-5-5 1,6 5 618,-6-4 0,-2 6 0,0 3 0</inkml:trace>
  <inkml:trace contextRef="#ctx0" brushRef="#br0" timeOffset="83">66 676 8058,'0'36'-90,"-2"-2"0,-3 0 195,-2 0 0,-8-3 1,8 10-1,-1 5 188,-1 0 0,6 0 1,-4-2-1,5 2-104,2 5 0,0-13 0,0 3 0,0-7-200,0-7 1,0-3 10,0-2 0,9 0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6.0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0 371 8074,'0'22'33,"0"0"1,0-1 271,0 1 0,0 0 1,0 0 1010,0 0 1,0-1-583,0 1 0,0-12-509,0-10 0,0-10 1,0-12-1,0-2-98,0-5 1,0-5-1,0-9 1,0-1-281,0 1 1,0-1-1,0 0 1,3 3-141,4 5 0,-5-3 1,8 10-1,-3 3-276,0 1 0,10 6 1,-2 5 107,4 6 0,3 6 0,0 2 0,0 2-32,-1 6 1,1 6 0,0 13 0,0 4 170,-1 3 1,-6-5 0,-3 7-1,-2 1 388,-5-3 1,4 4 0,-2-9 0,-2-2 204,-2-3 1,-3-2-1,0 0 1,0-1 155,0 1 1,0-7-1,0-1-258,0 3 1,0-5-1239,0 3 1069,0-10 0,0 4 0,0-9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16:09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64 8219,'-2'-20'1154,"-5"6"113,4-6-607,-6 18 0,9-5-383,0 14 1,0 5 0,0 10 0,0 0-276,0-1 1,0 8 0,0 0-1,2-2-382,5-3 1,-4 5 0,4 0 0,-5-2-31,-2-3 1,8-2 0,-1 0 0,-2 2-85,-3 5 0,-2-5 0,0 5 1,3-5 95,4-2 0,-5 0 1,6 0-1,-6-1 398,-2 1 0,0 0 0,0 0 0,0-1 0,0 11 0,0 2 0</inkml:trace>
  <inkml:trace contextRef="#ctx0" brushRef="#br0" timeOffset="133">66 913 8219,'0'22'-409,"0"-1"0,0 1 1,0 0 1137,0 0 1,0-1 0,0 1-269,0 0 0,0 0 1,0 0-532,0-1 0,0-6 0,0-1-481,0 3 0,0-5 0,0 3-786,0 2 1337,0-7 0,10 9 0,2-7 0</inkml:trace>
  <inkml:trace contextRef="#ctx0" brushRef="#br0" timeOffset="283">131 1523 8219,'0'21'152,"0"1"0,0-7 0,0-1-71,0 3 0,0-5 1,0 3-331,0 2 1,0-5-28,0 2 0,0-7 0,0 8 12,0 2 0,0-5 1,0 3 263,0 1 0,10 4 0,2 2 0</inkml:trace>
  <inkml:trace contextRef="#ctx0" brushRef="#br0" timeOffset="399">218 2045 8219,'0'22'0,"0"-8"0,0 1-59,0 2 1,0-5 0,0 3-477,0 1 0,0-3 0,0 1 535,0 3 0,0-5 0,0 3 0,0-1 0,0 8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81 8080,'-3'-19'-554,"-4"5"0,2-3 0,-9 8 1032,-2-3 0,-3 7 1,-2 1-1,0 11-81,0 14 1,-8 28-1,-1 26 1,13-27-1,1 3-89,-3 11 1,0 3-1,0 10 1,1 5 0,5-16-1,0 3 1,1 2 0,1 8-1,0 2 1,0 2-153,1 8 1,0 2-1,0 2 1,2-19-1,1 0 1,0 2 0,1 1-1,0 3 1,1 2-1,1 0 1,0 0-1,0 0 1,0 0 0,1 0-1,0-1-259,0-2 1,1-1 0,1 0 0,0-1 0,0 23 0,2-1 0,1-2 0,1-7 0,2-3 0,1 0 0,2-5 0,3 0 0,1-2 44,1-5 0,2-1 0,1-2 0,10 22 0,5-5 0,2-9 0,4-5 0,1-5 0,2-3-181,0-5 0,2-2 0,0-5 0,1-2 0,-1-5 1,0-2-1,-1-3 0,0-2-475,-2-6 1,0-1 0,34 31-1,-10-11 714,1 0 0,-10 5 0,-5-9 0,-4-1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4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11355,'0'21'578,"0"7"0,0 3 0,0 1-286,0 6 1,7 9-1,0 2 1,-3-2-663,-1-2 1,-3-3 0,0-2-1,0-4-1201,0-8 1,7-5 1570,0-2 0,9-9 0,-4-3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5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169 106 8606,'12'-9'1448,"-5"6"-992,-14-4 1,-5 5 0,-9 2-214,0 0 0,0 9 0,0 5 0,2 7-122,5 8 0,-5-4 1,7 13-1,1 4-44,4 5 1,4 5 0,3-5 0,3 2-154,4-2 0,11-11 1,13-8-1,2-7 123,4-7 1,3-7 0,3-16 0,-1-12 209,0-12 0,1-10 0,-3-4 0,-5-4-48,-7-3 0,-14 4 0,-7-4 0,-5 3-229,-2 4 1,-9 11 0,-7 8 0,-8 5-312,-4 1 0,-10 4 0,5 4 0,1 7-800,3 4 0,-1 3 0,2 3-185,2 4 0,9 4 1316,3 10 0,10 10 0,-6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8160,'21'-2'210,"0"-6"1,-2 8-1,-5 3 537,-7 16 1,3 4 0,-3 15 0,-2 4-92,-3 5 1,-2 12 0,0-3 0,2 5-704,5 3 1,-4 2-1,4-1 1,-5-1-424,-2-10 0,0-10 1,2-8 469,5-8 0,-4 5 0,6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7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0 8059,'-21'14'231,"0"0"1,0-7 0,2 7 0,2 5 197,3 7 0,2 7 1,-4 12-1,4 2-123,3 2 1,2 10-1,7-3 1,0 3-212,0-3 0,4 1 0,8-15 1,9-9-30,3-7 0,6-14 1,1-5-1,0-7 96,-1-7 0,5-8 0,-6-13 0,-4-9-22,-1-10 1,-5 0 0,-3-10 0,-4 1-88,-3 2 1,-4 2 0,-12 7 0,-7 1-66,-5 1 1,-4 1 0,-6 19 0,-6 4-178,-5 0 1,5 10 0,0 2-1,-1 4-644,3 3 1,3 10-1,11 4 1,3 5 832,2 2 0,9 9 0,-5 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08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7740,'0'-22'-445,"0"1"1602,0 10 1,0 6 0,0 17-501,0 9 1,0 21 0,0 3-1,0 6-258,0 8 0,7 2 0,0 3 0,-3-1-374,-1 1 0,4-3 0,0-5 0,-2-7-1285,-3-4 0,0-12 1260,5-5 0,-4 5 0,6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10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8207,'21'0'662,"0"0"1,-2 9 0,-5 8-1,-4 6-152,-1 5 1,-7 17 0,5 0 0,-4 9-416,-3 12 0,0-1 0,0 11 0,0-4-477,0-3 1,-3-13 0,-1-7 0,-3-4 381,2-3 0,3-9 0,2-2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12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8215,'0'14'559,"0"0"0,0-7 0,0 7-174,0 2 0,0-1 0,0 3 0,0 8-125,0 5 0,0 4 0,0 10 0,0 2-285,0 2 0,7 10 1,0-3-1,-3 5-584,-1 3 0,-1-1 609,5 1 0,-4-10 0,6-3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13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8456,'33'14'0,"-7"0"86,-10 2 0,3 3 0,-5 5 0,5 6 174,2 12 0,0 15 0,3 23 0,-11-32 0,2 2-99,2 7 0,1 2 0,3 12 0,0 3 0,4 7 0,0 3 0,2 8 0,0 4-74,-9-28 1,0 2-1,0 1 1,0 5-1,-1 2 1,0 1-1,-3 3 1,-1 1-1,-1 1 1,0 0-1,0 1 1,-3-1-207,0 0 1,-2 0 0,-1 0 0,-2-1 0,-1 0 0,-1 0-1,-3 1 1,-1 1 0,-2 0 0,-1-1 0,0 1 0,-2-1 235,0 1 1,-2 0-1,0-1 1,-1-4-1,0-2 1,-1-1-1,-1-1 1,-1-1-1,0 0 1,2-3-1,-1 0 1,0 0-51,0-1 1,0-1 0,-1 1 0,-2-3 0,-1 0 0,0 0 0,-1-2 0,1 0 0,-1-1 0,-7 30 0,-1-2-169,-1-5 0,0-2 0,4-6 0,0-2 0,-3-3 0,0 0 0,3-5 0,2-1-415,2-4 0,1-3 1,-14 22-1,12-16 0,5-23-1991,7-17 2507,5-14 0,-5-4 0,0-10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6.2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87 110 8150,'-9'-22'0,"-3"0"527,0 0 1,-8 3 1360,6 5-2439,4 4 551,0 10 0,10 10 0,0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17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318 191 8137,'-14'-21'15,"0"0"1,-1 2 0,-6 5-1,0 4 162,0 1 1,7 7 0,0-3 0,-3 7 57,-1 5 1,-4 17 0,1-1 0,0 8-81,0 6 0,7 3 0,0 3 0,0 1-145,2 6 0,3-6 1,9 8-1,0-3-107,0 1 0,9-8 0,5-9 1,5-5 22,2-9 0,7 0 1,3-12-1,2-5 134,4-7 1,-4-16 0,2-14-1,1-5 48,-3-2 1,2-8-1,-12-1 1,-6-1-65,-6 0 0,4-4 1,-8 7-1,-5 2-201,-7 2 1,-2 3 0,-12 2-1,-6 4-171,-6 8 0,-4 7 1,-8 7-1,4 7-138,3 5 1,-4 2-1,7 0-463,1 0 929,1 0 0,10 9 0,0 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27:18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107 276 7732,'7'-28'63,"0"-1"1,0 1 0,-7 7 1031,0 0 0,-3 2-826,-4 5 1,3 5-1,-8 11 1,0 7-179,0 13 1,1 1-1,-6 15 1,6 4-114,1 5 1,-4 12-1,7-3 1,2 8-123,3 6 0,2-4 0,0 4 0,0-4-6,0-2 0,9-13 0,5-8 1,5-13 290,2-6 1,8-13-1,1-8 1,1-15 459,-1-16 0,1-19 0,-5-10 0,2-4-160,-2-2 1,-5-8-1,-5 1 1,-4 2-356,-3 2 1,-2 2-1,-7 3 1,-4 5-279,-10 7 1,0 4 0,-17 5 0,3 5-940,0 7 1,-8 6-1,8 8 1131,2 7 0,-7 5 0,1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1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545 436 8149,'-29'2'141,"0"5"1,0-2-1,7 12 1,1 7 246,-1 10 1,0 10-1,0 6 1,-2 11-166,-5 9 0,3 20 0,9-36 0,0 3 1,-1 6-1,2 2-32,-2 5 0,2 3 0,2 8 0,1 2 0,-2 7 0,1 2 0,6-26 0,0 2 0,0 1-251,0 4 1,1 0-1,0 1 1,0 6 0,1 1-1,0 0 1,0 2 0,0 1-1,1-1 1,1-3-1,0 0 1,0-1 161,0-1 0,1-1 1,0 0-1,0 1 1,1-1-1,0 1 1,2-2-1,1-1 0,0 1 1,1-1-1,0 0 1,2 0-48,0-1 0,0 0 1,2-2-1,1-2 0,0-2 1,1 0-1,5 26 0,1-2 1,1-1-1,1-3 11,1-5 0,0-1 0,-3-2 0,1-3 1,2-10-1,2-3 0,-1-3 0,1-1 3,-3-3 0,1-1 1,4-4-1,0-2 0,-3 1 1,0 0-1,1-1 1,1-1-389,16 43 0,5-10 0,-7-21 0,2-8-688,0-7 1,-2 0 0,3-20 1006,-8-6 0,0-8 0,-8-12 0,-4 0 0</inkml:trace>
  <inkml:trace contextRef="#ctx0" brushRef="#br0" timeOffset="614">937 1220 8451,'10'12'2232,"5"-5"-2163,4-5 1,5-2-1,3 0 1,4 0-502,3 0 1,2-2-1,8-5 1,-1-5-1163,1-1 1594,-10-6 0,7 7 0,-7-10 0</inkml:trace>
  <inkml:trace contextRef="#ctx0" brushRef="#br0" timeOffset="1164">1003 1350 8023,'-8'22'0,"-1"2"246,-3 5 0,4-2 0,-4 7 0,0 0 261,0-1 0,7 4 0,-4 6 0,1-2-90,1-4 0,-3 1 0,6-9-330,-4-2 0,-1-5 1,4-5-57,-2-3-270,-1-9 1,1-5-1,0-14-12,2-6 0,12-4 0,8-3 0,4-2 134,3 3 0,2 2 0,3 4 0,2 6 101,-3 6 0,-2 6 1,1 2-1,1 0 600,3 0 0,3 2 0,-6 6 0,3 6 111,-2 6 0,-10 9 0,-5 2 0,-2 3-295,-5 5 1,-3-5-1,-4 2 1,-6 3-371,-6 2 0,-8-7 0,-7-5 0,-7-5-509,-5-2 1,4-10-1,1-3 1,0-1-979,2-1 0,2-2 0,11-13 1457,-1-6 0,0-5 0,0-3 0</inkml:trace>
  <inkml:trace contextRef="#ctx0" brushRef="#br0" timeOffset="1814">1242 2831 8055,'0'-22'235,"0"0"429,0 1 0,0 6 0,-2 1-65,-5-3 1,-6 7-1,-8 3-329,-1 4 1,7 15-1,1 10 1,-3 12-75,-2 7 0,-1 5 0,3 5 0,5 7-150,2 5 0,3 0 0,7-5 1,0-5-129,0 0 0,10-16 0,4-3 0,8-13 300,7-6 1,-2-13-1,7-2 1,0-14 136,-1-13 0,-6-9 0,2-13 0,-5-4-95,-2-2 1,-3-3 0,-4-5-1,-5 2-188,-1 3 0,-6 0 0,4-5 0,-7 5-455,-7 7 1,2 8-1,-10 4 1,-2 5-449,-2 3 1,-3 11 0,1 13 0,-1 9-153,0 13 1,-7 4-1,0 25 1,2 9-623,3 8 1605,-7 4 0,6 10 0,-6 2 0</inkml:trace>
  <inkml:trace contextRef="#ctx0" brushRef="#br0" timeOffset="2515">1199 4072 8050,'-20'15'0,"3"-3"0,3-2 423,-3-6 0,5 1 0,-3 0 114,-2 2 0,0 3 1,0-5 1094,3 2-1429,9 0 1,-5-16 0,13-6-1,2-4-44,2-3 1,10 3 0,-3 2 0,6 2-110,2-2 1,7 5 0,0 0 0,-3 2-62,-2 6 0,-2 1 0,0 6-147,0 4 1,-3 5 0,-4 10 0,-6 2 75,1 5 0,-8 5 1,6 9-1,-6 1-18,-2-1 0,-7 1 0,-3 0 0,0-3-221,1-5 1,-6-5 0,8-9-76,2 0 1,5-12 517,7-10 0,6-3 0,8-9 94,1 2 1,0 3 0,0 7 130,-1 0 0,-6 10 0,-3 4 1,-2 8 148,-5 7 0,-3 3 1,-4 9-1,-6 0-227,-6 5 1,-8 10-1,-5-3 1,-4 0-517,-3 0 0,5-2 0,-5-7 0,0 2-586,0 4 1,1-13 0,-6-3 0,5-15-7,2-12 0,3-7 0,8-10 839,-1-11 0,0-20 0,0-15 0</inkml:trace>
  <inkml:trace contextRef="#ctx0" brushRef="#br0" timeOffset="2897">1896 0 8043,'33'7'0,"-1"3"213,-1 2 1,-7 12 0,8 15 0,-1 12 252,6 14 1,-16-14 0,-1 5 0,3 11 0,0 6 0,1 12 0,0 4-284,-6-22 1,-1 2 0,-1 3 0,0 10 0,-1 3 0,-2 2 0,-4-13 0,-1 1 0,-1 2 0,0 0 0,0 3 0,-1 1 0,0 0 0,-1 1-466,-1 1 0,-1 1 0,0 1 1,-1-1-1,0 3 0,0 1 0,-1 0 1,-1 0-1,0 2 0,0 1 0,-1 0 1,0 0-1,-1 2 0,0 0 0,-1 0 1,0 1 254,-1 2 0,-2 1 0,0 0 1,0-3-1,0-6 0,0-1 0,-1-1 1,0-1-1,-2 1 0,-2 0 0,1-1 1,-1 0-1,-1-6 0,1 0 0,-1-1 1,1 0 34,-1-3 0,1 0 0,0-1 0,-1 0 0,-6 21 0,-1-2 0,0-1 0,0-5 0,0-2 0,-1-3 0,0-5 0,0-3 0,-1-2-36,-7 23 0,-2-6 1,0-13-1,0-4 0,5-15 1,1-3-1,3-6 1,1-2-1386,-11 27 279,7-25 1,14-45 1133,10-25 0,0-24 0,10-10 0</inkml:trace>
  <inkml:trace contextRef="#ctx0" brushRef="#br0" timeOffset="3547">3028 3114 8069,'-22'0'510,"8"0"1349,-1 0-1307,10 0 1,-2 0-1,14 0-264,8 0 1,7 0 0,4 0-1,6 0-228,1 0 0,4 0 0,9 0 0,0 0-107,-3 0 0,6 2 0,-13 3 1,3 3-720,-3-4 0,-5 1 0,-9 0 0,0 2 766,0-2 0,0-12 0,-1-5 0</inkml:trace>
  <inkml:trace contextRef="#ctx0" brushRef="#br0" timeOffset="3747">2941 2679 8069,'-22'0'639,"10"-10"1,5 7 0,14-4 0,7 5-190,6 2 0,9 0 0,5 0 0,4 0-194,8 0 0,3 0 0,-3 0 0,2 0-666,3 0 0,7 0 1,-7 0-1,-3 0 410,-2 0 0,-2 0 0,-1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05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8220,'0'15'113,"0"-1"454,0 3 0,0 10 0,0 4 0,0 3-460,0 5 0,0 9 1,2 5-1,3 1-498,2-1 1,8 5 390,-8-7 0,10 19 0,-5-2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09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109 618 8375,'-7'21'0,"-3"1"289,-2 0 0,8 0 0,-4-1 0,6 1 37,2 0 0,0 2 0,0 3 1,0 2-253,0-3 0,7-1 1,0-4-1,1 1-33,1 0 0,-4-10-277,10-5 1,-10-7 0,2-7 0,-5-7-34,-2-6 0,0-11 1,0-6-1,0-6 318,0-8 0,0 5 1,-2-7-1,-3 2 185,-2 0 0,-10-12 0,5 0 1,-3-7-251,1 0 1,1 2 0,-3 5 0,3 3 553,4 2-340,2 19 1,7 13 0,2 33 0,3 19-120,2 13 1,10 12-1,-3 2 1,6 0-192,2 1 1,2 4 0,2-10-1,3-4-14,-2-6 1,0-9 0,-1 3 0,3-8 6,-2-12 1,4-7 0,-2-7 0,-2-6 154,-3-6 0,-4-8 0,-3-7 0,-5-7-9,-3-5 1,-1-5 0,-6-3 0,3-2-2,2 3 0,0 9 0,-9 5 1,-3 0 204,-2 1 1,-10 8 79,2 4 0,-2 11 0,1 17 0,3 10 85,4 10 0,1 9 0,8 15 1,0 7-332,0 5 0,0 5 1,0 2-1,0 2-379,0-1 1,10 4-1,7 0 1,7 0-23,5 0 0,8-5 0,-6-12 1,3-10-274,5-9 1,-5-17 0,-1-15 0,1-7-207,0-7 1,-7-13 0,2-11 0,-5-3 756,-2-5 0,-8-2 0,-2-2 0,-2-1 314,-5 1 1,-3 1 0,-2 6 0,-2 7 203,-5 5 1,2 2 0,-10 3 157,-2 4 1,-2 6 0,0 11-1,2 5-206,2 8 0,3 11 1,-2 6-1,4 2-246,0 4 0,8 1 1,-5 0-1,4-5-34,3-3 1,7-2 0,3-9-1,2-4 102,5-1 0,2-10 0,3 2 0,0-7-35,0-7 0,0-13 0,-3-9 1,-2 0-128,-3-2 1,-9 7-1,2-5 1,-4 2-273,-3-2 1,-10 7-1,-4-2-331,-6 7 1,-1 3 0,-1-6 0,0 6-562,0 6 0,8 6 1092,-1 2 0,1 0 0,-8 0 0</inkml:trace>
  <inkml:trace contextRef="#ctx0" brushRef="#br0" timeOffset="236">1089 661 8331,'12'0'127,"5"2"0,-7 3 1,0 5 331,-1 2 0,8 0 0,-2 5 1,4 0 97,3 7 0,0-2 1,0 7-56,-1-5 0,1-2 1,0-3 327,0-4 0,-1-8-627,1-14 1,-10-5 0,-4-12 0,-4-3-1309,4-2 1,-6 0 0,5 5 1104,-4-5 0,-3 5 0,0-8 0</inkml:trace>
  <inkml:trace contextRef="#ctx0" brushRef="#br0" timeOffset="385">1547 552 8274,'12'22'687,"-5"0"0,-2 0 1,0-1-1,2 1-545,-2 0 0,7 2 0,0 3 0,2 2-199,1-3 0,-8 6 1,5-3-1,-2-3-1120,-5-1 1177,7-4 0,-10 1 0,8 0 0</inkml:trace>
  <inkml:trace contextRef="#ctx0" brushRef="#br0" timeOffset="835">1786 857 8270,'22'10'-18,"0"4"0,-8-4 0,1-3 135,2-4 1,2-6 0,0-4 0,-2-5 143,-2 0 1,-3-8 0,5 6 0,-5-8-28,-2-7 1,-3 5 0,-7-5 0,0 5-64,0 2 1,0-2-1,0-3 1,0-2-136,0 2 0,0 3 1,-2 2-1,-6 1-137,-6-1 1,2 0 0,-3 3 379,-2 4 1,-2 8 0,-1 14 20,6 8 0,2 11 1,7 6-1,-2 2-91,2 4 1,3 4 0,2 1 0,2 1-246,5-1 0,0 1 0,13-1 0,4-2-387,0-4 0,8 1 0,-1-9 0,3-2-379,5-3 0,-5-12 0,-1-4 0,-1-6 802,-5-2 0,6-10 0,1-2 0</inkml:trace>
  <inkml:trace contextRef="#ctx0" brushRef="#br0" timeOffset="1585">1612 8 8579,'-10'12'-88,"-2"-2"1,0-10 0,2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06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88 555 8418,'0'22'210,"-7"2"0,-1 2 120,4 3 0,1 0 0,3-4 0,0 4-226,0 7 0,0-2 0,0 0 0,0-3-4,0-4 1,0-3-1,3-5-254,4-4-155,-5-6 1,8-25 0,-10-6 0,0-5 283,0-4 1,0-3 0,0-10-1,0 1 251,0-1 0,-7 1 1,-1-1-1,1 1-204,-3-1 1,6-7 0,-9 0 0,4 1-139,4-4 1,-5 11 0,3-1 0,2 13 171,3 7 0,2 14 1,0 10-36,0 12 0,7 17 1,3 7-1,2 5-31,5 3 1,-5 0 0,2-3 0,3-5 69,3-7 1,1-7-1,1-5 1,0-5 29,0-3 0,0-1 1,-1-11-1,1-4-137,0-7 1,0-15 0,-3-5 0,-2-3-93,-3 1 1,-6 0 0,4-10 0,-3-3 37,-4-1 1,-2 6-1,-3 10 1,0 0 221,0 0 1,-3 10-1,-2 0 168,-2 7 1,-7 15 0,6 2 0,1 12 16,-2 7 0,6 15 0,-4 7 0,4 10 117,3 5 1,0 2-1,0 7 1,0 0-672,0 1 1,8-1 0,1 0 0,3 1-564,5-1 0,3-5 1,4-9-1,3-14 114,2-11 1,9-6 0,-1-6 0,1-9 272,-1-10 1,1-14-1,-9-13 424,-2-2 0,7-12 0,0-9 0</inkml:trace>
  <inkml:trace contextRef="#ctx0" brushRef="#br0" timeOffset="233">785 620 8393,'7'-22'-130,"0"1"306,-2-1 0,-3 0 0,-4 3 196,-5 4 0,2 5 1,-10 10-1,1 3-19,2 4 0,-8 8 1,8 11-1,-2 6-170,-1 2 1,11 2-1,-4 10 1,6 2-193,2 3 1,0 0 0,0-10 0,2-5 19,6-7 0,4 0 0,9-4 1,1-9 230,0-3 0,0-9 0,-1-11 1,1-7-116,0-6 1,-3-9-1,-4-2 1,-8-3-136,-4-5 0,-3 0 0,-3 1 0,-2 4-419,-2 2 0,-10-4 0,3 5-484,-6-3 0,-2 7 0,1 1-1969,-1 9 2880,0 7 0,0 10 0,1 0 0</inkml:trace>
  <inkml:trace contextRef="#ctx0" brushRef="#br0" timeOffset="685">1133 511 10474,'0'22'879,"0"0"1,0 0-593,0-1 0,7 8 0,3 0 0,2 0-265,5 3 0,-5-8 0,3 5 0,2-5-96,2-2 1,3-3 0,0-4-171,-1-8 1,1-4-1,-3-6 1,-2-4-91,-2-8 0,-8-11 1,5-3-1,-2 0 15,-5-3 0,-3 8 1,1-7-1,1 2-317,4 0 1,-1-3-1,-7 5 1,0-2 173,0 3 0,0 2 1,0 2 461,0 0 0,0 0 0,0 1 0,2 8 116,6 6 0,-6 14 0,5 10 552,-4 10 1,4-3 0,0 8 0,1-1 208,1 5 0,-4 3 1,7 0-1,-2-3-580,-5 3 0,4 2 0,1 3 1,0-1-460,-1 1 0,1-8 0,-5-2 0,2-3-1555,-2-4 1717,7-3 0,0-2 0,10 0 0</inkml:trace>
  <inkml:trace contextRef="#ctx0" brushRef="#br0" timeOffset="819">1547 97 8258,'12'0'0,"7"10"0,-7 2 0</inkml:trace>
  <inkml:trace contextRef="#ctx0" brushRef="#br0" timeOffset="1119">1743 729 7776,'12'22'-325,"7"0"1,-7-1-1,3-1 564,-1-6 0,1-2 1,7-7-1,0 2 373,-1-2 0,1-12 0,0-10-320,0-10 1,-1 3 0,-1-7 0,-3 2-105,-3 0 1,-9-8 0,5 6 0,-3-1-160,0 1 0,1-5 1,-8 4-1,-3 1-130,-4-1 0,2-4 0,-10 7 0,-1 5-59,-4 7 0,6 0 0,-1 10 0,-2 2 194,-2 2 0,-3 13 0,3 7 0,2 10 295,2 9 1,3 5 0,-2 3 0,6-1 33,6 1 0,2-1 0,0 1 1,2-1-419,6 1 0,13-3 1,16-5-1,6-7-700,8-4 0,12-6 755,10-5 0,9-4 0,-5-10 0</inkml:trace>
  <inkml:trace contextRef="#ctx0" brushRef="#br0" timeOffset="1502">2592 533 8256,'-10'-12'123,"8"-7"1,-5 4 985,4-4 0,3 4-617,0 1 0,10 2 0,5-5-226,4 2 1,5 10 0,3-2-1,2 5-162,-3 2 0,-1 0 1,-4 0-1,1 0-270,0 0 0,0 9 0,-1 6 1,-1 7-52,-6 7 1,-4-3 0,-10 10 0,0 3 108,0 2 0,-10 3 0,-4 2 0,-6 2 60,-1 3 1,-8 0-1,0-10 1,2-2 413,3-3 0,9-12 0,3 0 170,3-7 1,4-12 0,12 2-647,7-4 1,8-6 0,7-1 0,8-6-1320,4-2 1,5 5 1428,4-8 0,6 10 0,9-5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04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197 552 10698,'-12'29'364,"4"0"0,6 13 1,2-1-1,0 7-184,0 1 0,0 4 0,0 0 1,2 3-350,6 4 0,-6-14 0,8-5 0,-3-7-622,0-7 0,3-5 508,-3-8 1,-4-16 0,4-18 0,-5-11 155,-2-10 0,0 2 0,0-14 0,-2-1 210,-5-4 1,-6-7 0,-6-8-1,2-6-153,3-6 1,-8-5 0,-7-2 0,15 44 0,1 0-120,1-3 0,0 3 0,-7-25 0,2 10 0,5 19 387,2 15 0,3 20 0,7 16 189,0 20 1,0 21-1,2 8 1,5 2-205,8 0 1,-3-3 0,2 4 0,3-9-109,3-4 0,2-2 1,-1-3-1,1-5-141,0-7 0,2-12 0,3-5 0,2-2-6,-3-5 0,-1-5 0,-4-7 0,1-10 67,0-10 1,-8-4 0,-2-8 0,1 3-15,-1-3 1,-7 0-1,2 0 1,-5 3-18,-2-3 1,0 8 0,0 2 444,0 5 1,-2 4-169,-5 6 0,4 16 1,-4 18-1,2 11 55,-2 10 0,4 0 0,-4 15 0,5 0-204,2-1 0,0 6 0,2 9 1,5 3-333,8-3 0,-1 5 0,6-5 0,4-5-750,0-4 0,8-15 0,-1-5 0,0-17 139,1-14 0,7-8 1,-5-4 850,-1-6 0,-1-13 0,-10-13 0</inkml:trace>
  <inkml:trace contextRef="#ctx0" brushRef="#br0" timeOffset="249">850 770 8302,'-22'-12'0,"0"5"302,1 4 0,6 3 0,3 3 0,0 4 18,0 8 1,7 14-1,-5 7 1,3 5-114,0 3 1,0-1-1,9 1 1,3-1-3,2 1 0,17-10 0,-2-5 0,2-5-8,0-2 0,5-10 0,3-5 1,-1-7 12,1-7 1,4-5 0,-7-12 0,-5-3-149,-7-2 0,0-7 0,-10 4 0,-2 1-376,-2-1 0,-6-7 0,-4 6 0,-5-1-47,0 5 1,-8 5 0,6 2 0,-5 0-817,-3 0 0,7 3 0,1 4 1177,-3 8 0,-3 5 0,-1 2 0</inkml:trace>
  <inkml:trace contextRef="#ctx0" brushRef="#br0" timeOffset="483">1046 748 8302,'22'0'115,"-10"3"0,-3 2 0,-1 4 259,-1 3 1,8 3 0,-8 7 0,0 0 228,3-1 1,-5 3 0,7 3 0,0 2-202,0-2 1,0-3 0,5-2 0,-3-1-177,3 1 1,3-2-312,1-6 0,1-7 0,-2-14-271,-6-7 0,-2-6 1,-7-2-1,2 1-598,-2-1 1,-2 0 0,-1 0 953,5 1 0,-4-1 0,6 0 0</inkml:trace>
  <inkml:trace contextRef="#ctx0" brushRef="#br0" timeOffset="665">1503 661 8482,'0'15'972,"0"-1"-393,0 3 0,0 3 1,0 1-1,3 4-208,4 4 0,-2-3 1,7 8-1,0 0-400,0 0 1,0-5 0,5 5-1,-5-3-619,-2-4 0,4 4 0,-6-2 1,-1-4 647,3-9 0,-8 4 0,8-8 0</inkml:trace>
  <inkml:trace contextRef="#ctx0" brushRef="#br0" timeOffset="783">1460 487 7510,'14'-12'-744,"-2"2"0,0 3 908,0 0-164,-7 0 0,15 7 0,-8 0 0</inkml:trace>
  <inkml:trace contextRef="#ctx0" brushRef="#br0" timeOffset="1100">1852 923 8300,'0'14'-368,"2"-2"179,5-2 1,-4 0 0,6-6 571,1 4 0,-5 1 1,9-4 81,3 2 0,3-2 0,-1-12 0,-2-5-301,-2 0 0,-1-15 0,5 5 0,-2-2-190,-2 0 1,-10-5 0,2-2 0,-2-1 23,2 1 1,-4 2 0,1 4 0,-6-1-211,-5-3 1,-10 7-1,2 7 1,-4 1 114,-3 2 1,0 2-1,1 10 1,-1 3 417,0 4 1,3 7 0,2 15 0,5 8 59,2 4 0,-5 2 0,8 1 0,2 0-39,3-1 0,4 8 1,6 0-1,8-5-576,11-8 1,14 1-1,12-10 1,6-5-3530,8-7 3763,-1-7 0,18 0 0,-6 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14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66 109 8350,'-12'0'2077,"-8"0"-1530,18 0-508,-17 0 1,16-9-123,-4-6 1,12 3 0,4 0 0,4 0 24,3 0 0,4 7 1,2-5-1,-1 3 212,1 0 1,0-1 0,0 8 91,-1 0 1,-1 3-1,-6 4 1,-4 8-3,0 4 0,-8 3 1,5 0-1,-7 2-166,-7 5 1,2-5-1,-9 5 1,-1-5-375,3-2 1,-7 0-722,4 0 678,6-1 1,1-1 0,16-6-1,6-7 0,5-2 1,3 0-1,-2 5 380,-6 2 0,5-5 0,-4 8 320,4 2 1,-4 2-1,-3 3 1,-2 0 315,-6-1 1,-11 1 0,-7 0 0,-6 0-281,-1-1 0,-8-6 1,-3-3-1,1-2-703,-1-5 1,3-3 0,7-2 0,1-2 305,-1-6 0,-10-14 0,-2-11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24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1742 8210,'-14'0'-57,"-1"0"0,8 0 1,-5 3-1,0 1 256,0 4 0,5-1 0,-8-7 124,-2 0 1,5 0-23,-3 0 1,1 0 18,-8 0-380,10 0 1,2-10 0,10-4 11,0-6 1,8 6 0,1-1 0,3-2 30,5-2 0,3-3 0,4-2 0,3-2 21,2-4 1,9-1 0,-4 4-1,2-2 27,1 3 0,-3-1 0,4 1 0,-1-4-35,1 4 0,1 2 1,0 2-1,-3 0 12,3 0 0,2 1 1,0-1-1,-2 2-5,-3 6 1,-7-3-1,7 7 1,1-2 31,-3-5 0,4 5 0,-6 0 1,-1 2 33,1 6 1,-1-6-1,-4 3 1,2 2-8,-3 2 0,6-4 0,-3 0 0,-3 2-24,-1 3 0,-4 2 1,1 0-1,0 0 76,0 0 1,0 0 0,-1 0-26,1 0 1,0 0 0,0 0 0,-3 2-32,-5 5 0,6-4 0,-8 6 1,2-1 29,1-1 0,-8 3 0,8-3-61,2 7 1,2-2 0,3 1-1,0-1 20,-1 0 1,-6-5-1,-1 5 1,3-2-1,3-5 0,4 4 0,3-1 0,2-4 0,-3-1 0,6-1 1,-3 3-1,0 2-23,2-2 0,1-2 0,6-3 1,-4 0-19,-2 0 1,6 0 0,-4 0 0,3-3 19,-1-4 1,-7 2-1,5-7 1,0 0 12,-1 0 1,-6-3-1,2-4 1,-5 2-8,-2 2 1,0 3 0,-3-5-1,-2 3 43,-2-3 0,-3 5 0,5-3 14,-3-2 0,-6 0 0,4 1 51,-3 1 1,-1 8 0,-6-5 163,5 2 1,-4 0-608,4 3-1332,-5 5-1093,-2-8 2728,0 10 0,-9 10 0,-3 2 0</inkml:trace>
  <inkml:trace contextRef="#ctx0" brushRef="#br0" timeOffset="848">2701 936 8759,'-12'10'1358,"2"-7"-946,10 6 1,0-6-54,0 4 1,0-2 0,2 7-90,6-2 1,-4 4 0,8-4 0,1-1-46,-1 1 0,2 7 1,8-2-137,0 4 1,0 0 0,-1-2-1,1-2-73,0 2 1,7-5 0,0 2-1,0 1-186,2-3 1,-4 0-1,7-7 1,-3 2 126,-4-2 0,4-3 1,-2-2-1,1 0 72,1 0 0,-7 0 1,5-2-1,-5-3-5,-2-2 1,0-8 0,0 6 0,0-1-12,-1 0 0,1-4 1,0 4-1,0-2-28,-1-5 0,-6 5 1,-1 0-1,3 0-47,3 0 0,1 4 0,1-4 0,-2 0 40,-6 0 1,15 5 0,-2-5 33,4 2 0,1-4 1,-11 6-1,4 1 9,4-3 1,-5 6-1,7-9 1,-2 4-18,0 4 1,8 0 0,-6 0 0,3-2 34,5 2 0,-5 3 0,0 2 1,-1 0 2,1 0 0,-5 0 1,8 0-1,1 2-14,3 5 0,-4-4 0,-3 6 0,-1 1 37,1 5 0,3 2 0,4 0 0,-5-3 129,-7 3 0,5 2 0,0 3 0,0 0 57,-5 0 1,2 2 0,-2 3 0,0 2-322,3-3 0,-8-2 0,5-2-654,-5 0 0,-2 0 0,0-3-2950,0-4 3674,-10 4 0,7-17 0,-7 8 0</inkml:trace>
  <inkml:trace contextRef="#ctx0" brushRef="#br0" timeOffset="1514">3681 349 8057,'-15'-20'0,"1"3"68,-3 3 0,-3-1 0,-2-4 527,1 4 0,-1 3 0,0 7 0,-2-2-100,-5 2 0,5 13 0,-5 6 0,2 8-329,-2 7 1,5-3 0,-5 8 0,7 0-305,8 0 0,-3-5 0,9 5 1,3-3-369,3-4 1,4-5 0,6-8 0,6-4 108,6 0 0,1-8 0,1 5 0,2-7 277,5-7 0,-4 2 1,4-7-1,-8 0 105,-6 0 0,4-2 1,-7-8-1,3 2 226,-1 6 1,-6-6-1,6 6 364,3-5 0,-5 7-219,3 4 1,-8 6-1,5 4 96,-2 6 1,-3 11-1,-7 12 1,2 3-183,6 5 0,-6 0 1,5-1-1,-4-1-818,-3 1 0,0 1 1,2-3-1,3-4-3037,2-1 3585,1-16 0,1 14 0,3-17 0</inkml:trace>
  <inkml:trace contextRef="#ctx0" brushRef="#br0" timeOffset="1948">3855 457 8115,'0'12'3918,"2"-2"-3611,5-10 1,-2-2-1,10-6-168,2-6 0,0 2 1,0-3-1,-5-2-141,-3-2 1,6 5 0,-8-1 0,0 1-1272,3 1 0,-7-6 358,4 5 0,-5-6 637,-2-2 1,-2 10 678,-5 5 0,-6 5 0,-6 4 106,5 5 0,4 5 0,10 10 0,0 2-183,0 5 0,0-4 0,0 6 0,0-2 47,0 0 0,2 0 0,6-5 0,6 3-545,5 2 0,3 0 0,0-10 0,0-2-864,0-2 0,-1-10 0,4 2-1792,4-5 2830,-5-2 0,17-9 0,-7-3 0</inkml:trace>
  <inkml:trace contextRef="#ctx0" brushRef="#br0" timeOffset="2284">4312 349 8115,'0'21'126,"3"-1"1,1-3 259,4-3 1,-1 1-1,-5 6 159,6 1 1,-6-7 0,5-1 274,-4 3 0,-3-5-303,0 3 0,0-8-374,0 8 1,0-13-182,0-2 0,-8-10 0,1-11 0,2-1-112,3 0 1,2 0 0,0 0 0,0-2 10,0-5 1,0 5 0,2-5 277,6 5 1,-4 4 76,11 6 0,-8 4 1,8 10-76,2 0 0,-5 10 1,2 4-1,1 6-453,-3 2 1,7-1-1,-4 1 1,2 0-1203,-3 0 1,6-8 0,-8 1 1513,0 2 0,7 2 0,-7 3 0</inkml:trace>
  <inkml:trace contextRef="#ctx0" brushRef="#br0" timeOffset="2700">4661 196 7867,'0'22'160,"0"-8"1,0 1 301,0 2 1,0 2-1,2 5 1,3 3-63,2 2 1,3 0 0,-5-7 0,4 0-14,3-1 0,-7 1 1,2 0-1,-2 0-49,3 0 0,-6-8-72,5 1 0,-4-15-223,-3-8 1,0-4-1,0-19 1,0-1-431,0-4 0,0-5 0,0-3 0,0 3-384,0 5 0,0-5 0,0 4 0,0-1-242,0 1 0,7 6 0,3 9 1013,2 0 0,2 10 0,8-7 0,0 7 0</inkml:trace>
  <inkml:trace contextRef="#ctx0" brushRef="#br0" timeOffset="3000">4965 501 7817,'22'0'-1637,"0"0"1694,0 0 0,0-7 0,-3-3 0,-2-2 288,-3-5 0,-2-2 0,5-6 1,-2-1-7,2-3 1,-5-3 0,0 3 0,0-5-234,0 1 1,-7-6 0,2 10 0,-4 0-73,-3-3 0,-3 8 0,-4-5 95,-7 5 0,-6 12 0,-2 5 0,1 4 376,-1 3 1,0 10-1,0 7 1,1 7 154,-1 5 1,7 10-1,1-3 1,-1 5-344,3 3 0,2-1 1,10 1-1,0-1-361,0 1 1,3-8-1,7-2 1,11-5-260,13-10 0,10 1 0,7-13 1,7-2-1245,4-3 1,4-19-1,-3-7 1547,-5-7 0,14-6 0,-4-6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28.0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109 100 7979,'0'-22'7,"0"0"66,0 0 0,0 8 458,0-1-273,0 10 1,0 5 0,0 15-1,0 4 78,0 3 1,0 7-1,0 5 1,3 5 6,4 7 1,-4 4 0,6 1 0,1 7-56,4 5 1,-4-5 0,0 3 0,-3 4-80,0 5 1,8 0 0,-8-11 0,-2-9 65,-3-4 1,-2-12-1,0-5 1,-2-7-38,-5-7 1,-5-6 0,-10-11-310,0-5 1,0-6-1,0-11 1,3-2-299,5-3 1,-6-8-1,8 6 1,0-3-517,5-5 1,-3 8 0,3-1 0,2 3 884,3 0 0,2 0 0,0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6.6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436 153 8003,'-31'-22'464,"6"-7"0,-4 3 0,5 4 327,2 5 1,1 5-1,-4-3 1,-1 8-615,-3 5 1,0 4 0,5 8 0,-3 9-116,-2 8 0,7 4 0,8-2 0,-1 7-192,3 6 0,-5-6 0,10-2 0,2 0-572,3-1 1,2-6-1,2 2 1,5-7 114,8-8 0,6-4 1,6-10-1,2 0 273,-2 0 0,4-2 0,-2-6 1,-2-6 297,-3-5 0,-2-3 1,0 0-1,-1 3 700,1 4 1,-7-2 0,-3 7 0,0 1 534,0-1 0,-5 3 1,8 7-852,2 0 1,-5 2 0,0 6 0,0 6-765,0 5 0,-5 3 1,5 0-543,-2 0 1,5-8 937,-8 1 0,10-10 0,-5 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33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76 8307,'0'-22'-846,"0"0"1363,0 0 1,-8 13 0,1 9 0,2 12-61,3 7 1,2 10 0,0 3-1,0 4-227,0 10 1,0 0 0,0 12 0,0 2-46,0 3 0,0 12 0,0 8 0,0 9-133,0-42 1,0 1-1,0 7 1,0 0 0,0 4-1,0 0 1,0 1-1,0 0-154,0-2 1,0 1-1,0 1 1,0 0-1,0-5 1,0 0-1,0 0 1,0 0-3,0 2 1,0-1 0,0-8 0,0-1 0,0 2 0,0-2 0,0 39 112,0-9 0,0 3 0,0-11 0,0 1 20,0 2 1,0-5 0,0 7 0,0 1-53,0-1 0,0 1 0,0 4 0,0-2 19,0 2 1,0-5-1,0 1 1,0-1-149,0 1 1,-8-8-1,1 0 1,2-7 98,3-5 1,2-10 0,0 3-1,0-5 58,0-2 0,0-1 0,0-2 0,0-2 168,0-3 0,0-7 1,0 8-1,0-1-101,0-2 1,2 5 0,3-8 0,2 3-56,-2 5 1,-2 4 0,-3 6 0,0 1-79,0-1 1,0-3 0,0-3 0,0 1 15,0-1 0,7 1 1,0 0-1,-2-3 45,-2-5 0,-3 5 0,0-7 0,0 2 58,0 1 0,0-8 0,0 5 0,0-1 78,0 1 0,0 0 1,0 5-1,0-3 14,0 3 0,0-5 1,0 2-1,0 0-147,0-2 0,0-2 0,0-11-102,0 1 1,-3-10-1901,-4-4-348,4-6 2347,-6-12 0,18-2 0,4-10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34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371 279 8159,'0'-34'43,"0"0"0,0 8 0,0-4 218,0 4 0,-7 9 0,-3 5 1,-2 2 96,-5 5 1,-2 3-1,-5 4 1,-3 8-85,-2 12 0,-7 2 0,7 12 1,0 3-178,-3 2 0,10 3 1,-2-3-1,7-3-304,0-1 1,8-3-1,1 2-271,6-7 0,12-12 0,4-5 0,8-5 135,7-9 1,2-8-1,8-12 1,-5 1 276,-3-1 1,6 7 0,-8 3 0,-3 3 324,-1 4 0,-11 2 0,-2 6 1,-2 6 132,-5 13 0,-3 10 0,-2 14 1,0 4 148,0 8 0,-2 8 0,-3 4 0,-7 5-235,-8 2 0,11 3 0,-13 5 0,3-5-215,-1-8 0,-2-14 0,1-7 0,-1-5-186,0-2 0,0-20 1,1-14-58,-1-20 1,7-14 0,3-20 0,2-2-330,6-5 0,1-4 0,6-11 0,1-1-204,4-6 0,9 13 0,-3-3 0,3 7-1181,-2 8 1866,4 2 0,3-8 0,12-1 0</inkml:trace>
  <inkml:trace contextRef="#ctx0" brushRef="#br0" timeOffset="385">589 627 7791,'0'-21'-86,"2"6"0,6 0 501,6-1 0,-2-4 1,3-4-1,2-3-359,2-2 1,3 0-1,0 8 1,-1-4-189,1-4 0,-3 5 0,-4-5 0,-8 5 27,-4 2 1,-3 8 0,0-1 39,0-2 0,-3 7 1,-4 3 108,-8 5 1,-4 9 0,-3 3-1,1 4 348,-1 10 1,0 1 0,0 11 0,3 0-1,4-2 0,-2 7 1,8-4-1,-1 4-104,0 2 0,3-7 1,7-2-1,3 0-387,4 0 1,5-7 0,12 2 0,5-7-264,7-8 0,6 3 0,1-10 0,1-2-1007,-1-2 0,-2-6 1369,-4-4 0,13-15 0,-4-12 0</inkml:trace>
  <inkml:trace contextRef="#ctx0" brushRef="#br0" timeOffset="719">1046 540 8163,'-7'15'292,"0"-1"1,-1-7 0,8 8 133,0 2 1,0-5-1,0 3 91,0 1 1,-2-3-43,-5 1 0,4-7-201,-4 8-475,5-10 0,2-5 1,0-17-52,0-10 1,7 1 0,3-8-1,-1 0-67,1 0 0,4 5 0,-4-5 1,0 3 160,-1 4 1,8 5 406,-2 8 1,-3 4-1,0 12 1,0 6 13,0 6 0,-4 13 0,4 2 0,-3 0-202,-4 2 0,5-4 1,-3 7-1,0-3-424,3-4 0,-5-3 0,7-2 0,-2 0-1546,-5-1 1909,7-9 0,-10 8 0,8-8 0</inkml:trace>
  <inkml:trace contextRef="#ctx0" brushRef="#br0" timeOffset="1019">1460 388 8159,'0'31'-49,"0"-4"0,0 7 0,0 0 181,0-1 0,7-6 0,0 5 0,-2-3 417,-2 0 1,4-8-1,0-6 1,0 2 91,3 2-457,-7-7 1,6-4 0,-9-16 0,0-9-269,0-9 0,8-8 0,-1-10 0,-2 1-349,-3-1 1,5-2-1,1-2 1,-1-3-162,2 3 1,-4 2 0,7 2 0,-2 3 63,-5 5 0,5 4 0,-1 10 530,3 1 0,3-1 0,7 0 0</inkml:trace>
  <inkml:trace contextRef="#ctx0" brushRef="#br0" timeOffset="1335">1852 540 8159,'10'12'-389,"4"-4"0,-2-6 1,3-2-1,2 0 753,2 0 1,-4-2 0,-1-3 0,1-5-236,-3-2 0,7-5 0,-4-10 1,1-2-117,-1 3 0,4-8 0,-7 0 0,3-2-24,-1-1 0,-9 1 0,3-5 0,-6 2-109,-2 3 0,-2 7 0,-6-5 0,-6 5 202,-6 10 0,-1-1 1,-1 13-1,0 5 424,0 6 1,1 11 0,-4 14 0,-1 7-5,-3 5 0,0 13 0,9 4 0,3 2-47,3-2 1,9 5 0,-2-7 0,4 2-97,3 0 0,20-12 1,11 0-1,15-10-391,12-4 1,8-13 0,9-12 0,9-4-441,8-3 1,-41-7 0,0-3-1,41-14 1,-8-8 471,-9-7 0,3-2 0,-1-2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41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218 132 8194,'10'-12'175,"5"4"0,4 6 0,0-1 0,1-1 1,1-4 1,-4 1-1,15 5 1,-3-3-196,0-2 0,10-3 0,-6 5 0,4-2-383,-1 2 0,-7-5 1,5 3-1,-3 2 402,-4 3 0,-3-8 0,-2-2 0</inkml:trace>
  <inkml:trace contextRef="#ctx0" brushRef="#br0" timeOffset="318">414 1 8155,'-31'7'100,"-3"3"1,-2 0 364,-1-1 0,4 8 1,-6-2-1,3 7-25,-3 7 0,5-3 0,3 8 0,4-2-45,8-6 0,11-2 0,1-2-304,5 0 1,4-3 0,8-4-1,11-8-242,13-5 0,0 6 0,3-1 1,1 0-62,3 3 0,3-8 1,-1 8-1,1 0 174,0 4 0,-8 3 1,-2 0-1,-3-2 255,-4 1 1,-3 4-1,-5 2 1,-2-1 219,-2 1 1,-13 7-1,-2 0 1,-14 0-101,-13 3 1,-7-15 0,-9 4 0,-3-1-216,-5-1 0,3-7 0,-8-4 1,3-6-425,4-2 0,13 0 0,7 0 0,2-2-1462,-2-6 1,15-4 665,-1-10 0,13 3 0,9 2 1098,8 3 0,14 9 0,4-5 0</inkml:trace>
  <inkml:trace contextRef="#ctx0" brushRef="#br0" timeOffset="683">1002 415 11267,'22'0'240,"0"0"1,0 0 0,2 0-1,5 0-334,7 0 1,-2 0 0,0 0-1,0 0-568,0 0 0,-8-3 0,3-2 0,-4-2 662,-4 2 0,1-7 0,0 0 0</inkml:trace>
  <inkml:trace contextRef="#ctx0" brushRef="#br0" timeOffset="884">1285 66 8155,'0'25'6,"0"4"0,-7-5 1,0 7-1,2-2 391,3 0 1,2 8 0,0-6 0,0 3 106,0 5 0,0-1 0,0 1 1,0-3-434,0 3 0,0 9 0,2 1 1,3-6-429,2-4 0,3-5 0,-5 5 0,2-5-1206,-2-3 1563,-3-2 0,8-7 0,2 0 0</inkml:trace>
  <inkml:trace contextRef="#ctx0" brushRef="#br0" timeOffset="1715">1764 197 8063,'-21'0'-911,"6"0"1564,1 0-470,9 0 0,-2-7 0,14-3 1,7-2-80,6-5 0,1 0 1,4 0-1,1 3 47,3-3 0,8 0 0,-6 0 0,1 5-23,-1 2 1,-2 3 0,-7 7 0,0 0-10,-1 0 0,-6 9 0,-3 6 0,-2 4 6,-6 3 0,-1 7 1,-6 3-1,-4-1 5,-7 1 0,2 4 0,-3-7 1,-2-3 62,-2-1 1,-3-4-465,0 1 1,10-7 39,5-1 0,7-9 0,7 2-13,8-4 1,4-3-1,3 0 212,0 0 1,-1 7-1,1 3 1,-3 2 249,-4 5 0,2 2 0,-10 3 0,-2 0 310,-3-1 0,-4 4 1,-5 1-1,-10 3-96,-10-2 1,1-3-1,-11-2 1,-1 0-191,-4-1 0,-1-9 0,2-2 0,2-3-725,3 1 0,9-3 0,-2-10 0,5-5-2695,2-2 3178,10-3 0,-7-6 0,7-1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49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284 131 7930,'21'-20'0,"1"3"-29,0 3 1,0-1-1,-1-4 1,1 2 245,0 3 1,0 9 0,0-2-163,-1 4 1,-6 3 0,-3 3-15,-2 4 0,-3-2 0,-10 9 0,-1 6 60,-4 6 0,-9-2 0,3 8 1,-5-1-20,-3 6 0,0 4 0,0 2 0,0 1-64,1-1 1,-1 11-1,0 4 1,3 7-112,4 8 0,-2 2 0,10 2 1,2-9 98,3-8 0,2-14 0,2-2 0,5-13 242,8-7 1,4-12 0,3-7 0,2-10 90,5-9 0,-7-15 0,2-7 0,-7-8 55,0-7 1,-7 3 0,-3-8 0,-4 1-136,-3-1 0,-3 8 0,-4-3 0,-10 5-392,-10 2 0,1 8 0,-11 0 1,-1-1-412,-3 3 1,-3 1 0,3 6 0,5 0 89,7 8 0,-3 4 1,3 11 453,2-4 0,3 1 0,2 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48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959 0 8100,'14'25'0,"1"4"78,2 7 0,2 20 0,0 19 0,-10-26 0,-1 3 19,0 9 0,-1 4 0,0 13 0,0 4 0,3 9 0,0 4 0,-5-27 0,0 0 0,-1 2-273,-1 4 1,0 1 0,-2 1 0,1 2 0,-1 1 0,-1 1 0,0 3 0,-1 1 0,-1 1 0,0 1-1,-1 1 1,-1 1 207,-2 0 1,-2 1-1,0 0 1,-1 0-1,-2-1 1,0-1-1,-3-6 1,-1-2-1,0 0 1,0 1 0,0 0-1,-1 0-26,0 0 0,-1 0 0,-1-1 0,0-1 0,0 0 0,-1-1 0,-2-3 0,-1 0 0,-1-2 0,1-4 0,0-1 0,-2-1-1,1-3 1,-2 0-1,1-1 1,-10 29-1,0-3 1,-3-3-1,-1-3 1,3-3-1,0-3-63,3-5 0,-1-1 0,-2-6 0,2-3 1,7-9-1,1-2 0,1-3 0,0-2-820,-22 37 0,2-19 878,1-19 0,4-13 0,10-16 0,9-6 0</inkml:trace>
  <inkml:trace contextRef="#ctx0" brushRef="#br0" timeOffset="533">1285 3006 7388,'0'-12'559,"3"2"1,4 7 0,7-1-510,6-4 1,4 1-1,3 7 1,4 0-221,3 0 1,2-2 0,10-3 0,3-2-891,1 2 1060,-8-7 0,-1 9 0,-7-6 0</inkml:trace>
  <inkml:trace contextRef="#ctx0" brushRef="#br0" timeOffset="731">1873 2701 8013,'-22'0'40,"-7"0"0,-2 0 0,0 0 212,-1 0 0,1 7 0,2 0 0,-8 1 108,-4 1 1,0-6 0,2 4 0,3-5-255,-3-2 1,8 0-1,-1 0 1,3 0-753,0 0 0,8-2 646,6-5 0,10-5 0,-5-10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45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1632 2461 8095,'-22'0'14,"0"0"492,1 0 1,6 0 392,1 0-858,9 0 1,5-2-1,14-5 1,6-5-177,1-1 0,1-3 0,2 6 0,3 0 19,2 0 1,0 3-1,-7 7 1,2 0 5,5 0 1,-5 0 0,5 3 76,-4 4 1,-4 5 0,-1 10 0,-6 2 36,-7 5 1,-4-5 0,-3 5-1,-3-5 31,-4-2 1,-5 0 0,-10 0-1,-2 0-63,-5-1 0,5 1 1,-5-3-32,5-4 0,9-3-145,1-5 0,11-4 1,3 4 82,12-5 0,8-2 0,1 3 1,1 4 145,0 8 0,0 4 0,0 3 0,-1 2 255,1 5 1,-10-2 0,-5 6-1,-4 1 346,-3 0 0,-3-5 1,-4 5-1,-10 0-122,-9 0 1,-8-7 0,-7-1 0,-1-7-354,-1-4 0,11-10 0,-11 2 1,4-4-699,5-3 1,3-10-1,12-7 547,4-10 0,-4-7 0,7-9 0</inkml:trace>
  <inkml:trace contextRef="#ctx0" brushRef="#br0" timeOffset="1501">1523 4073 8261,'-12'0'383,"-7"0"100,16 0 0,3 0 1,15 0-1,4 0-411,3 0 1,7 0-1,2 0 1,1 0-333,-1 0 1,6 0-1,-8 0 1,-3 0-617,-2 0 1,-2 0 875,0 0 0,9-10 0,3-2 0</inkml:trace>
  <inkml:trace contextRef="#ctx0" brushRef="#br0" timeOffset="1883">1632 4095 8240,'-22'21'0,"0"4"0,1 1 230,-1 3 1,3 3 0,2-6 0,4 6 6,4 2 1,-6-1 0,8 4 0,2-8-12,3-5 0,-5-2 0,-1 0 35,3-1-357,3-9 0,4-2 32,6-10 1,-3-7 0,9-3-1,3-2 17,2-5 1,6 7 0,1 1 0,3 2 161,-2-1 0,-3 1 0,-2 9 1,0 3 114,-1 3 1,1 8-1,0 1 1,0 8-56,-1 4 1,-8 9 0,-6-1 0,-5 4 202,-2 2 1,-2 1 0,-8-1-1,-9 1-405,-8 0 0,-12-3 0,3-5 0,-5-7-414,-3-5 1,3-12 0,3-4 0,4-6-623,2-2 1,-4-10 1062,7-4 0,-10-15 0,5-5 0</inkml:trace>
  <inkml:trace contextRef="#ctx0" brushRef="#br0" timeOffset="2385">412 1 8288,'-36'31'-179,"0"5"1,-8 5 0,13 8-1,-1 11 398,1 20 1,16-29 0,1 2 0,1 10 0,2 2 0,-2 7 0,-1 2 2,0 8 1,-1 3 0,0 10-1,1 3 1,7-26 0,1 2-1,0 0 1,0 4 0,0 2-1,1-1-381,-1 5 1,1 0 0,1 0 0,2 3 0,1 0 0,-1 0-1,0 3 1,-1-1 0,1 1 0,1 2 0,1 0 0,1 0 203,1 1 0,0 0 0,1 2 0,1 3 0,1 0 0,1 1 0,2-3 0,2 1 0,1-2 0,0-5 0,1 0 0,1-2-109,0-4 0,0-2 0,2-1 0,2-6 0,1-2 0,1-1 0,0-4 0,1-1 0,1-1 0,13 29 0,2-4-189,3-5 0,2-5 1,0-7-1,3-5 1,-1-10-1,1-2 1,-1-1-1,1 0-145,0-2 1,-1 0 0,0-1 0,-1-2 0,-2-2-1,0-1 398,-4-3 0,0-3 0,1-4 0,-1-1 0,-3 3 0,-1 0 0,24 42 0,-8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21:44:53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1395 2679 8039,'-22'0'-30,"0"0"1,8 3 1636,-1 4-1330,11-4 0,6 4 0,17-12-189,8-2 0,9-10 0,-4 5 1,-1 0-75,1 4 1,4-1 0,-7 1 0,-2 4 58,-3 1 0,-2 3 0,-1 3 0,-1 4 6,-6 7 0,-4 6 1,-10 4-1,0 2 85,0 3 0,-5 8 0,-7-6 1,-10 3-35,-2 5 1,-3-8-1,1-2 1,-3-4-168,2-4 1,5-6 0,5-3-281,3-2 1,11-3 187,3-7 1,10-7 0,14-3-1,3 0-148,2 1 0,0 1 0,-7 8 0,0 0 57,-1 0 1,1 0 0,-3 3-1,-2 4 460,-2 7 0,-10 6 0,0 2 1,-8 2 87,-4 5 0,-12-3 0,-1 8 0,-9 0-102,-5 0 1,5-7 0,-5 2 0,1-5-175,-1-2 1,7-10-1,-2-5 1,5-5-685,2-2 1,3-9-1,4-6 632,8-4 0,4-13 0,3-1 0</inkml:trace>
  <inkml:trace contextRef="#ctx0" brushRef="#br0" timeOffset="486">1003 4443 8245,'2'-12'1147,"6"5"-692,6 5 0,6-6 0,4 1 0,5 2-71,7 3 0,13-5 1,6-1-1,6 1-600,6-3 1,1 8 0,-10-5 0,-7 4-408,-5 3 1,-5 0 0,-5 0-848,-7 0 1,-16 0 1469,-13 0 0,-10 0 0,-22 0 0,-1 0 0</inkml:trace>
  <inkml:trace contextRef="#ctx0" brushRef="#br0" timeOffset="1049">1221 4509 8450,'-12'2'785,"4"5"1,6 5-1,2 10 1,-2 0-384,-6 0 1,6 0 0,-5-1 0,4 1-94,3 0 1,-7 0 0,0-1 0,-1 1-272,-1 0 1,4-3-1,-7-2 1,0-5-281,0-2 1,4 5-206,-6-8 0,11-2-59,3-13 0,3 4 0,11-9 0,3 4 213,3 4 1,1-5 0,4 3 0,1 2 527,3 3 0,3 2 0,-6 2 1,3 5 38,-2 8 1,5 7 0,-3 4 0,-3 3 261,-2-2 1,-12 4-1,-4 1 1,-6-1 7,-2 1 1,-5 4 0,-9-4 0,-15-1-608,-10 0 0,-5-2 1,-2-7-1,-2 0-391,-3 0 0,-4-10 0,9-5 0,7-4-414,5-3 0,5-10 1,10-7-1,4-12 868,8-15 0,-5-9 0,0-12 0</inkml:trace>
  <inkml:trace contextRef="#ctx0" brushRef="#br0" timeOffset="1532">938 153 8578,'-41'8'0,"2"1"0,3 3 0,7 13 0,-5 13 0,0 13 311,0 14 0,-2 15 0,13-29 1,0 2-1,-3 9 0,1 2 11,-4 8 0,0 4 1,-3 9-1,1 4 1,9-24-1,0 1 0,1 1 1,-2 5-1,2 0 1,-1 2-421,0 4 0,0 1 0,1 1 0,1 7 0,0 1 0,2 1 0,-1 5 0,0 1 0,1 2 0,0 1 0,1 0 0,1 1 164,1-2 0,1 1 0,2-1 0,2 2 0,2 1 0,2-1 0,2 0 0,2-1 0,1 0 0,0 1 0,0-1 1,0 0-70,1 0 1,-1-1 0,2-1 0,2-7 0,1-1 0,1-1 0,1-5 0,2 0 0,0-2 0,2-5 0,2-1 0,0 0-156,1-5 0,0 0 0,2-2 0,11 29 0,1-3 0,2-4 0,1-1 0,-1-6 0,2-2-86,-3-6 1,2-3 0,1-8 0,1-3 0,-3-4 0,0-3-1,2-5 1,1-2-528,0-3 0,1-3 0,30 25 0,-2-17 0,-6-11 771,-1-15 0,4-10 0,-8-17 0,-1-10 0,-3-9 0</inkml:trace>
  <inkml:trace contextRef="#ctx0" brushRef="#br0" timeOffset="1900">2658 1 8428,'7'24'0,"3"5"284,2 7 1,3 27-1,6 22 1,-9-30 0,-2 4-147,1 10 1,0 5 0,0 14 0,0 5 0,-4-24 0,1 1 0,-2 2 0,1 3 0,0 2 0,-1 0-327,-1 4 0,0 0 1,-1 2-1,0 4 0,-1 0 1,-2 2-1,-3 5 0,-1 0 1,-2 2-1,1-22 0,-2 1 1,1 0-1,-2 1 269,0 3 0,-1 0 1,-1 1-1,-1-1 1,-3 19-1,-2-1 0,0 0 1,-1 2-1,-1 0 1,-1-1-1,-1-5 0,0 0 1,-1-1-20,0-3 0,-1 0 0,-1-1 0,0-5 0,-1-1 0,0 0 0,0-4 0,0 0 0,-1-2 0,0-3 0,0-1 0,-1-2-30,2-4 0,0-1 0,-1-2 1,-10 22-1,-2-3 0,3-7 0,-2-3 1,2-5-1,-1-3-77,2-2 0,1-3 0,2-9 0,0-3 0,-29 33 0,4-10-417,1-5 0,17-9 0,0-8 0,11-9 462,11-10 0,4-7 0,10-8 0,0-4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10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0 588 8145,'3'-22'0,"2"1"801,2-1 1,0 0-1,-7 0 1515,0 0-1548,0 10 0,0 5 0,0 14-179,0 8 0,7 14 1,1 5-1,-4 2-263,-1 0 0,4 8 0,0 7 0,-2-5-281,-2-8 1,4 4 0,0-6 0,-2 3-435,-3-3 1,-2 3 0,3-10 0,2-3-1792,2-2 1,0-2-2230,-7 0 4409,0-10 0,10-12 0,2-12 0</inkml:trace>
  <inkml:trace contextRef="#ctx0" brushRef="#br0" timeOffset="267">0 153 8145,'8'-34'0,"-1"5"324,-2 4 1,0 11 0,-1-1 0,6 1 18,2 2 0,-5 2 1,8 13-1,2 6 283,2 13 0,3 9 0,0 15 0,2 3 209,5 2 0,-2 12 0,6 2 0,-1 12-441,-5 8 0,-3 5 0,-5 4 0,-11-44 0,-1 2-281,-3 1 0,-1 0 0,-2 0 1,-2 0-1,-3-1 0,-2-2 1,-16 42-103,-11-10 1,-9-7-1,-1-12 1,2-7-1268,4-13 0,-1-9 0,9-14-5066,2-6 6322,3-4 0,12-39 0,2-7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14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262 524 8003,'-10'-22'-331,"-4"0"0,-5 10 0,-3 5 915,0 4 0,0 6 1,3 4-1,2 10-190,2 9 1,1 8 0,-5 10 0,2-1 38,2 1 0,8 9 0,-5 5 0,2 5-71,5 3 0,3 9 1,2 4-1,0 9-165,0 6 0,2-5 0,5 6 0,8-8-409,4-7 1,3 0-1,0-15 1,0-9-492,-1-8 0,8-7 1,1-5-1,-1-9-2054,2-10 2757,-7-7 0,17-20 0,-7-2 0</inkml:trace>
  <inkml:trace contextRef="#ctx0" brushRef="#br0" timeOffset="267">1024 720 8075,'12'9'1155,"-2"3"-925,-10 10 1,0 0-1,0 0 1,0-1-42,0 1 0,-7 7 1,-3 3-1,0 4-25,1 10 1,-8-2-1,5 9 1,-3 0-438,1 5 0,-1-2 1,-7-1-1,1-1-549,-1-6 0,2-12 1,4-9-602,1-10 1423,1 2 0,-8-36 0,0 3 0</inkml:trace>
  <inkml:trace contextRef="#ctx0" brushRef="#br0" timeOffset="450">589 763 8075,'12'10'448,"5"-5"120,-10 9 0,10 1 0,-5 6-148,0 1 0,5 0 0,-7 0 0,2 0-67,5-1 1,5 4-1,4 1 1,3 6-407,-2 1 0,4-3 0,1 6 0,2 0-220,4-2 0,-4 5 0,0-10 273,-2-3 0,6 8 0,-4 0 0</inkml:trace>
  <inkml:trace contextRef="#ctx0" brushRef="#br0" timeOffset="615">1286 1438 8031,'21'0'-251,"-6"-7"1,-1 0 1095,3 2 0,-5 2 0,3 3-435,2 0 1,-5 0-1,3 0-410,1 0 0,4 0 0,2 0 0</inkml:trace>
  <inkml:trace contextRef="#ctx0" brushRef="#br0" timeOffset="1050">1917 720 7315,'-2'19'49,"-6"-5"1,6-1 0,-8-6 918,1 7 1,6-2 0,-6 3 0,1 4-744,1 8 1,-3 0 0,6 6 0,-6 1-429,-2 0 1,7 2-1,-5 10 1,1 3-258,-6 2 0,3-1 1,-3-6 459,-2 0 0,-2-1 0,-3 1 0</inkml:trace>
  <inkml:trace contextRef="#ctx0" brushRef="#br0" timeOffset="1266">1460 763 8034,'22'0'326,"-1"0"0,-6 0 0,-1 3 309,3 4 0,-5-2 0,1 9 1,-1 3-222,0 2 1,2 3 0,10 2-1,3 3-135,2 2 0,7 10 1,-4-5-1,2 2-532,4 0 1,-4-7 0,0 5 0,-2-2-586,-6-6 1,-2-2-1,-2-2 838,0 0 0,0-10 0,0-2 0</inkml:trace>
  <inkml:trace contextRef="#ctx0" brushRef="#br0" timeOffset="1550">2091 240 8899,'8'-9'1441,"-1"9"-943,-2 12 1,-3 17 0,-2 7-1,3 5-88,4 3 1,-2 2-1,7 2 1,0 6-411,0 1 0,-5-4 0,8 7 1,-1 0-694,-2-2 0,-2-3 1,-8-12-1,3-5-1032,3-7 1725,-1-14 0,-7 4 0,0-7 0</inkml:trace>
  <inkml:trace contextRef="#ctx0" brushRef="#br0" timeOffset="1734">1830 219 8034,'12'-3'288,"-2"-2"275,-1-2 0,-4 0 1,10 5-1,2-3-250,2-3 1,3-1 0,2 4 0,5-5-114,7-2 1,8 5 0,7-8-1,4 1-205,1 2 0,7-8 1,-7 6 4,-1-5 0,8-3 0,-7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13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566 284 8867,'13'2'600,"-6"5"1,-5-2-1,-2 10 1,0 2 134,0 2 0,0 13 0,0 6 0,0 11-297,0 9 1,0 7-1,3 8 1,1 7-765,4 4 0,-1-4 1,-5-3-1,3-4-424,2-10 1,1-15 0,-8-14-1065,0-2 1814,0-13 0,-10-19 0,-2-12 0</inkml:trace>
  <inkml:trace contextRef="#ctx0" brushRef="#br0" timeOffset="216">0 458 10944,'22'-15'445,"0"1"1,2-8 0,7-7 0,13 0-61,12-2 1,9-3 0,8-10 0,6 1-330,6-1 1,0 3 0,-5 5 0,-8 7-920,-4 4 0,-5 13 1,-7 5-1,-13 5 863,-11 2 0,1 0 0,1 0 0</inkml:trace>
  <inkml:trace contextRef="#ctx0" brushRef="#br0" timeOffset="500">1133 785 8051,'0'55'-591,"0"6"0,0-10 0,0-3 1216,0-2 0,7-2 1,0-1-1,-2-2 767,-3-4 1,1-6-160,4-9 0,-5-13-794,6-9 0,-6-9 0,-2-13 0,0-2-311,0-5 1,0-5-1,0-10 1,0 1-157,0-1 1,0-7 0,0 1 0,0 1-308,0 3 0,0 3 0,0 2 0,3 2-445,4 3 1,-2 9-1,7-2 1,0 7-131,0 8 0,2 4 0,8 10 910,0 0 0,0 10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4:51.945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2916 10816,'0'22'-2019,"0"-7"869,0-1 956,0-9 0,-2 12 187,-5-10 213,4 0-127,-16-7 0,14 0 124,-9 0-282,9 0 1,-7 0 16,4 0 68,6 0 0,-8-2-47,10-5 1,0 2 34,0-10 1,0 8 0,3-7 4,4-3 1,-2 4 0,9-1 24,3-3 0,3-2 1,1-3 19,1 0 0,2 0 1,3 1-1,2-1 6,-2 0 0,-1-7 1,3 0-1,5 2-18,0 3 1,7 0 0,-7-3 0,2-2-5,1 3 0,-1 4 0,5 5 0,-2 2-32,-3-1 1,-9 3 0,4-1 0,-2-1 3,0 3 0,8 0 1,-8 7-1,-3-4 1,-2-3 0,5 7 1,0-5-1,1 3 9,1 0 1,-7-3 0,5 5 0,-5-2 42,-2 2 0,0 2 0,0 3 0,-1 0-35,1 0 1,7 0 0,0 0 0,-2 0-20,-3 0 1,-2 0 0,0 0 0,-1 0-8,1 0 1,0 0 0,0 0-1,2 0-2,5 0 1,-5 0-1,5 0 1,-2 0 6,2 0 0,-5 0 1,5 0-1,-5 3 3,-2 4 0,2-4 1,3 4-1,2-5 34,-2-2 1,-3 8-1,-2-1 1,-1-2 4,1-3 0,0 5 0,2 1 0,3-4-31,2-1 1,0 4 0,-7 0 0,-1-2-6,1-2 0,0 4 0,2 0 0,3-2-12,2-3 1,0 6-1,-5-1 1,3 0-7,2 3 0,0-8 0,-5 6 0,2-4 13,3 4 1,8-6 0,-8 5 0,-3-2 1,-1 2 0,4-4 0,2 6 0,1-1 0,-1-1 0,0 8 0,-4-8 0,2 0 0,-2 3 0,4-5 0,-2 7 0,-2 0 0,-3 0 0,0 0 0,3 5 0,2-3 1,-2 3 1,4-5 0,-2 1 0,0-1 13,2 0 0,-4-7 1,9 4-1,1-1 1,-3-1 0,7 0 0,-5-5 0,5 3-12,3 3 0,-8-1 1,0-7-1,3 0 11,2 0 0,3-3 0,-3-1 0,-2-4-11,-3 3 0,-7 1 0,5-1 1,-3-2 15,-4 2 1,4-7 0,-2-1 0,-2-1-10,-3-1 0,5 1 1,0-8-1,-2 0 8,-3 1 1,-2-1-1,0 0 1,-1 0 56,1 0 0,-3 1 0,-2-1 0,-5 0 6,-2 0 0,5 1 0,-8-1 0,-2 0-63,-3 0 1,1 8 0,1-1 23,4-2 1,-1-2-76,-7-3 0,0 8 124,0-1 8,-10 10-271,8-4 0,-8 11 173,10 5 0,0-2 14,0 10 0,7-8 1,3 7-14,2 3 0,-7-5 0,5 1 0,-3-1 9,0 0 0,8-5 0,-6 8 0,4-1-1,3-2 1,-3 7-1,1-6 1,1 1-18,-3 1 0,7-1 0,-4 6 0,4-4-23,3-1 1,-3-8 0,-2 8 0,-2-1 19,1-2 0,4 0 1,2-7-1,2 3 113,5-4 1,-5-1 0,5-1 0,-5 3-88,-2 2 0,0 1 0,0-8 0,2 0-72,5 0 1,-5 0 0,5 0 0,-5 0-35,-2 0 1,7-8 0,0 1-1,-2 2 28,-3 3 0,0-5 1,3-1-1,2 3 43,-3 3 0,6-5 0,-3 0 0,0 2 30,2 2 0,-4-4 0,7 0 0,0 2 8,0 2 1,-5 3-1,7-2 1,3-3-28,2-2 1,2-3 0,3 5-1,3-4-29,2-3 0,7 0 0,-5-5 0,0 5 4,0 2 1,8-5 0,-3 6-1,5-1 28,2 0 1,0-4 0,1 4 0,-1 0-16,0 1 1,10-6 0,5 6 0,3-4-35,-4-3 1,6 3 0,-3-1 0,5-1 68,1 3 0,3-7 0,-11 7 0,7-3 94,8 1 1,-1 2 0,3-3-1,-8 8-73,3 5 1,-5 2 0,10 0 0,-2 0-37,-1 0 0,0 0 0,-7 0 0,1 0 42,-1 0 0,7 9 0,-2 3 0,-5 3 43,-5-1 0,-2 1 0,10 9 0,-1 3 2,-2 2 1,3 2 0,-15-4 0,0 4-26,0 3 1,-2 0 0,-8 2 0,-2-4-95,-5-1 0,-5-4 0,-9 7 0,-1-3-143,1-4 1,-8-1 0,-2-1 0,0-1 173,0-5 0,2-2 0,7 5 0</inkml:trace>
  <inkml:trace contextRef="#ctx0" brushRef="#br1" timeOffset="1333">6011 717 8422,'-10'-12'260,"-5"4"1,3-1 295,-2 2 1,7-3 624,-8 3-565,10 4 1,-4-16-629,9 4 1,7 3-1,2 0 1,4 2-67,3 6 1,4-6 0,2 3 0,-1 2-84,1 2 0,0 3 1,0 0-1,0 3 51,-1 4 1,1-2 0,-3 9 0,-4 3 32,-8 3 1,3 4 0,-3 3 0,-2 2 59,-3-3 1,-4 1 0,-5-1 0,-5 3-117,0-2 0,-8-3 0,6-2 0,-3 0-220,2 0 0,6-8 337,9 1 1,0-8 0,2 5 0,5-2 151,8-6 0,4 6 0,3-3 0,-3 1 145,-4 1 0,4 1 0,-7 7 0,0-3 223,-4 3 0,-6 3 0,-2 2 1,-2 2 54,-6 5 0,-14-3 0,-14 8 0,-7-2-396,-8-6 0,5 1 1,-7-3-1,2 0-622,0-4 1,3-13 0,9 0-1,5-4-1446,3-3 1905,2 0 0,26-10 0,6-2 0</inkml:trace>
  <inkml:trace contextRef="#ctx0" brushRef="#br1" timeOffset="1784">6751 913 8780,'-2'-20'263,"-6"6"1,6-5 0,-5 4 0,4-4-45,3-3 0,10-7 0,4-3 0,8-1-46,7-6 1,-2-5-1,9-4 1,3-5-263,2-3 0,3 8 0,-3-3 1,-5 5-163,-7 2 0,-12 3 0,-5 5 1,-2 7-175,-5 5 0,-13 12 0,-6 4 172,-6 6 1,-1 4 0,-1 8 0,0 12 211,0 12 1,1 7 0,-1 5 0,0 5 211,0 7 1,8 9 0,-1 11 0,1 9-9,2 2 0,3-38 0,1 0 1,3 3-1,2 1 0,1 6 0,0 1-131,0 6 1,1 0 0,1-3 0,0 0 0,1 1 0,1-1 0,0-7 0,3-2-51,9 41 1,6-13 0,1-23 0,1-13-179,0-19 1,0-14 0,-3-18 0,-2-4-388,-2-7 0,-11-8 583,4-7 0,-6-5 0,-2-10 0</inkml:trace>
  <inkml:trace contextRef="#ctx0" brushRef="#br1" timeOffset="1951">6577 1261 8316,'12'-2'-8,"-2"-5"161,-1-8 0,-4 3 1,10 0-1,4 0 21,8 0 1,6 4 0,11-6 0,2-3-510,5-2 0,4-3 335,11 0 0,-1 0 0,0 0 0</inkml:trace>
  <inkml:trace contextRef="#ctx0" brushRef="#br1" timeOffset="2581">7448 1022 8304,'22'-8'581,"-3"-1"0,-2-3-490,-3-5 0,1-3 0,7-1 0,0-4-131,-1-4 1,-1 3 0,-6-8 0,-4 2-10,0 6 0,-8-6 1,5 3-1,-4 3-43,-3 1 1,-3 4-1,-4 1 152,-8 6 0,-4 7 0,-3 11 1,1 6 149,-1 2 1,0 10 0,0 9-1,0 3-118,1 5 0,6-5 1,3 2-1,0 3-235,0 2 0,7 3 0,-2-1 1,7 1-116,7-1 0,5-6 1,12-6-1,3-4-264,2-8 0,17-12 0,-3 0 0,6-4 522,4-3 0,-5-10 0,8-7 0,0-9-196,-1-11 0,-6-4 0,-1-2 0,-7-1 252,-4 1 1,-11 4-1,3 0 1,-7-2 925,-7 2 0,-6 8 1,-11-5-127,-5-3 1,-6 17 0,-8 8 0,-1 9-223,0 5 1,-7 2 0,-2 5 0,-1 10-414,1 10 1,2 0-1,9 6 1,3 1-386,3 0 1,7-7-1,-5 2 1,2-3-227,5 3 0,3-4 1,4 4-1,5-8-399,8-6 1,7 2 0,4-10 0,6-2 439,2-3 1,-5-11-1,7-6 1,0-4 383,-2-3 0,0 0 1,-7-2-1,2-2 254,-3-3 1,-2-1-1,-4 9 195,-6-1 1,6 10-570,-6 5 0,-4 7 0,-1 7 0,-1 7-352,-1 6 1,0 11-1,-4 3 1,2 2-231,2 1 1,7-4-1,-4 4 667,2-8 0,-7 5 0,5 0 0</inkml:trace>
  <inkml:trace contextRef="#ctx0" brushRef="#br1" timeOffset="2848">8667 151 8356,'0'-22'1139,"3"10"-825,4 4 1,-2 16-1,7 9 1,0 9-36,0 11 0,-5 6 0,8 6 0,-1 4-208,-1 2 0,3 3 0,-8 8 0,-1 2-713,3 4 1,-8-4-1,5 2 1,-2-9-340,2-11 0,-4-13 0,4-8 981,-4-5 0,-13-12 0,-2-2 0</inkml:trace>
  <inkml:trace contextRef="#ctx0" brushRef="#br1" timeOffset="3048">8450 586 8138,'7'-14'-32,"0"-1"1,10 8 0,-2-5 0,4 2 401,3 5 1,9-4 0,5 1 0,8 1-506,7-3 0,-3 8 0,8-8 0,-1 3-234,1 0 1,-7-1 0,1 8-1,-4-2 369,-2-5 0,-1-5 0,1-10 0</inkml:trace>
  <inkml:trace contextRef="#ctx0" brushRef="#br1" timeOffset="3401">9190 499 9002,'-12'0'564,"2"2"1,10 6 0,0 6-458,0 6 0,0 1 1,0 4-1,0 1-162,0 3 0,3 0 1,1-7-1,6-3-129,2-4 1,3-3 0,7-7 59,-1 2 0,1-2 1,0-10-1,-3-5 92,-4-2 0,2-9 0,-10-8 0,0-1 23,3-1 1,-8 7 0,6-5 0,-6 5 35,-2 2 34,0 10 0,-7 4 0,-3 16 102,-2 6 1,7 6-1,-2 4 1,4 2-83,3 3 0,0 0 1,0-4-1,0 1-188,0 3 1,10-7 0,5-10 0,6 0-528,8 0 1,-4-7 633,4 2 0,5-4 0,-1-3 0</inkml:trace>
  <inkml:trace contextRef="#ctx0" brushRef="#br1" timeOffset="3650">9691 760 8164,'0'22'0,"0"0"181,0 0 0,0-1 0,0 1 262,0 0 1,0 0 0,0 0 370,0-1 0,-7-11-716,-1-10 1,1-10 0,7-14 0,2-7-427,6-13 1,4-2 0,7-12-1,1 0-207,1 2 1,-4-7-1,12 8 1,-2-1 121,2 5 0,-5 5 0,5 5 0,-2 5 413,2 7 0,-5 7 0,5 8 0,-5-6 0,-2 8 0</inkml:trace>
  <inkml:trace contextRef="#ctx0" brushRef="#br1" timeOffset="4133">10061 434 8138,'-14'29'-316,"-1"0"1,8 0 0,-8-7 0,1-1 555,2 1 1,2 0 0,10 0 797,0-1 0,0 1-832,0 0 0,10-7 0,4-3-74,5-3 1,3-1 0,0-11 0,0-2-65,0-2 1,-3-10 0,-2 3 0,-3-6-70,3-2 1,-5 8 0,1-1 0,-4-1 21,-4-4 0,0 1 0,0 2 111,2 2 1,-2 3 80,-12-2 1,2 4 0,-10 12-17,-2 6 0,8 6 0,1 13 0,6 4-198,2 3 1,0-5-1,2 5 1,6-2-459,6-6 1,8-4 0,7-8 0,10-6-281,9-6 1,0-4 0,10-8 0,3-14 249,2-17 0,2-5 0,-2-12 0,-5-3 563,-7-2 1,-12-2-1,-8 0 1,-4 2 203,-8 5 1,-12 4 0,-2 13 0,-10 5 197,-9 7 0,-5 5 0,-3 4 1,0 6 14,0 7 1,0 7-1,1 7 1,1 7-353,6 6 1,-3 4 0,10 3 0,2 4-255,2 3 0,3 2 0,0 8 0,0-1 24,0 1 0,10-1 1,7 1-1,7-1 318,5 1 0,0-3 0,-7-2 0,0-3 721,0 3 0,-8-8 0,-2 1-95,-2-1 1,-5-7 0,-13 3-1,-6-8-977,-5-4 0,-3-10 1,0 2-1374,0-5 1,0-2 1496,1 0 0,9-9 0,2-3 0</inkml:trace>
  <inkml:trace contextRef="#ctx0" brushRef="#br1" timeOffset="5167">10192 695 7902,'-15'0'-997,"3"2"964,2 6 0,1-6 715,1 5 0,6-7-171,-5-7 1,-3 2-270,3-9 0,0 7 1,7-8-149,0-2 0,0-12 0,2-5-177,5 0 1,5 3 0,10 7 0,0-3-46,0-2 1,-1 0 0,1 7-1,0 0 116,0 1 0,0 1 0,-1 6 0,1 6 279,0 6 1,-8 2 0,-1 2 0,-1 6 90,0 6 1,-7 13 0,2 4 0,-5 1-67,-2-1 1,-7 6-1,-3-8 1,-2-3-296,-5-2 0,-2-2 0,-3-2 1,0-6-172,1-7 0,6 3 174,1-3 0,-1-9 0,-7-10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7.0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12 8003,'0'-12'1227,"7"22"1,3 16-1229,2 6 0,-5 6 1,8-6-1,-1 2-5,-2 5 0,8-1 0,-8 1 1,2-3-98,1 3 0,-10 0 1,4-1-1,-1-1-65,-1 1 0,3-6 0,-5-3 0,2-5-990,-2-2 734,-3 0 648,-2-10 1,10-3 152,4-9 0,6 0 0,1 0 274,1 0 1,-7 8-1,-1 1 64,3 3 0,-5 3 0,0 7 0,-2 0-218,-5-1 0,-3 1 0,-4 0 1,-5 0-418,-8-1 0,-4 1 1,-3 0-1,0 0-498,0-1 0,1-6 1,-4-3-519,-4-2 0,5-5 0,-5-13 936,5-6 0,2-15 0,0-5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22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1 284 8072,'0'14'2603,"0"1"-1836,0-10 0,2-3 0,3-12-17,2-2 0,10 7 0,-2-4-642,4-1 1,5 8-1,3-6 1,5 6-422,1 2 1,-4-7 0,8-1 0,1 4-477,4 1 1,-6 1 0,-2-3 0,-3-2-1533,-4 2 2321,-3 2 0,8-6 0,1-3 0</inkml:trace>
  <inkml:trace contextRef="#ctx0" brushRef="#br0" timeOffset="202">524 44 8048,'0'12'-1146,"-3"-2"1,-4-10 1367,-8 0 1,-11 0 0,-6 0 0,-2 0 1316,-4 0 1,-3-7-1,-3-3 1,1 0 427,-1 1-1967,0 1 0,-9-1 0,-2-3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18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8107,'12'0'357,"7"0"-71,-4 0 0,4 0 1,0 2-1,-2 6 201,-2 6 1,-1 10 0,8 13 0,-2 13-46,-6 11 0,3 24 1,-7 9-1,-5-43 0,-1 2-254,1 1 1,0 1-1,-1 4 1,-1 0-1,-2 3 1,-2 0-1,1 2 1,0 0-337,1 1 1,-2 1-1,-3-2 1,-1 0 0,-2-3-1,-1-1 1,-1-4-1,-1-1-209,-1-2 0,0-2 0,-13 34 0,-3 0 0,-2-10-382,2-12 1,3-3-1,2-14 1,1-7-1921,-1-5 2659,10-5 0,2-27 0,0-4 0,-2-20 0</inkml:trace>
  <inkml:trace contextRef="#ctx0" brushRef="#br0" timeOffset="267">610 1242 8087,'22'0'586,"-8"0"474,1 0 0,-1 0-525,8 0 1,0 0-1,0 0 1,0 0-381,-1 0 1,1 0 0,0 0 0,2-2-193,5-6 0,-2 6 0,7-5 0,-3 4-1212,-4 3 1,-3-2 1248,-2-5 0,-1-5 0,1-10 0</inkml:trace>
  <inkml:trace contextRef="#ctx0" brushRef="#br0" timeOffset="450">893 785 8087,'-2'22'128,"-5"-1"1,4 1 0,-7 0 0,3 2 262,0 5 0,0 5 0,7 12 1,0 2-76,0 3 0,0 2 1,0-2-1,0 5-175,0 0 1,2 4-1,3-9 1,5-3-1380,2-2 1238,-7-2 0,14-1 0,-7 1 0</inkml:trace>
  <inkml:trace contextRef="#ctx0" brushRef="#br0" timeOffset="867">2091 719 7343,'0'22'-113,"0"0"1,0 0 847,0 0 0,0 7 1,-3 2-1,-1 1-567,-4-1 0,-9 8 0,5-1 1,-2 8-189,-1 5 0,8 2 0,-5-2 1,0 5-1084,0 0 1,5-6 1102,-8-13 0,0 4 0,-6-7 0</inkml:trace>
  <inkml:trace contextRef="#ctx0" brushRef="#br0" timeOffset="1083">1830 785 6416,'19'22'492,"-5"-1"1,6-6 0,-6-1 0,6 3 59,1 3 1,4 9 0,1 0 0,6-3-180,2-1 1,2 4 0,7 2 0,1 1-680,0-1 0,-1-2 0,1-7 1,-1 0 305,1-1 0,-1 1 0,1 0 0</inkml:trace>
  <inkml:trace contextRef="#ctx0" brushRef="#br0" timeOffset="1284">2679 1155 8106,'2'29'72,"6"0"1,-6 0 0,5-5-1,-4 3 193,-3 2 0,0 7 0,0-4 0,-3-1-287,-4 1 0,5 4 0,-8-5 22,0 3 0,-2-7 0,-10 4 0</inkml:trace>
  <inkml:trace contextRef="#ctx0" brushRef="#br0" timeOffset="1683">3049 872 8076,'0'22'1918,"0"-8"-1114,0 1 0,0-8 1,0 7-273,0 3 0,2-4 0,6-1 0,4 0-383,0 0 0,10 0 0,-3 5 0,8-3-577,-1 3 0,8-5 0,0 1 1,2-4-2865,1-4 3292,-11-3 0,15 8 0,-7 2 0</inkml:trace>
  <inkml:trace contextRef="#ctx0" brushRef="#br0" timeOffset="1867">3419 719 6416,'0'22'691,"0"0"0,-2 0 1,-3 0-154,-2-1 1,0 11 0,7 7-1,0 9-377,0 10 1,0 5 0,0 5 0,0 2-403,0 2 0,0 1 0,-3-5 1,-2-1-1266,-2-1 1506,-10 4 0,5-24 0,-10 7 0</inkml:trace>
  <inkml:trace contextRef="#ctx0" brushRef="#br0" timeOffset="2631">1590 502 7138,'22'-22'-302,"-10"7"1131,-5 1 1,-4 11 0,-3 3-458,0 13 1,-3 6-1,-4 5 1,-5 3-163,0 2 0,-8 9 1,8-4-1,-2 3-211,-1-1 0,1 0 1,-6 8-1,3-1-222,3 1 1,-1-1-1,-6 1 1,-1 0-143,0-1 0,3 1 1,2-3-1,5-5 209,2-7 1,0-12 449,3-2 1,7-11 0,0 4 124,12-6 1,8 1-1,4 1 1,2 4-8,3-4 1,8 6 0,-6 0 0,1 2-460,-1 5 0,8 2 0,-3 3 1,5 0-1426,3 0 0,-1-1 1472,1 1 0,-1 0 0,1 0 0</inkml:trace>
  <inkml:trace contextRef="#ctx0" brushRef="#br0" timeOffset="3297">3615 458 7991,'0'-14'2776,"0"-1"-2394,0 10 1,3 5-1,4 12 1,7 3-186,6-1 0,9 1 0,2 7 1,1-1-197,-1 1 1,8-7-1,-3-1 1,5 3-217,3 3 0,-8-1 0,-2-2 0,0-5-105,0-2 1,-8 4-1,3-4 172,-4 2 0,-11 0 1,-2 5 333,-2-2 0,-3-1 0,-9 8 1,-5 0 92,-8-1 1,-4 4 0,-3 4 0,0 4 81,0 1 1,-7 15 0,0-6 0,3 3-388,1 0 1,4-2 0,-1-1 0,0 1-499,0-1 1,8-1 0,2-4-1,2-4-1193,5-2 1,3-3 1716,2-8 0,0 1 0,0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28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7981,'15'0'1612,"-1"0"0,-7-7-1116,8 0 0,-1-1 1,8 8-1,0 0-404,0 0 1,9 0 0,3 0-1,2 0-431,1 0 0,-1 0 0,8 0 0,-1 0 339,1 0 0,-1 0 0,1 0 0</inkml:trace>
  <inkml:trace contextRef="#ctx0" brushRef="#br0" timeOffset="168">610 0 7981,'-22'0'0,"0"0"595,1 0 1,-1 0-1,-2 0 1,-3 0-198,-2 0 0,-10 0 1,3 0-1,-5 0-216,-3 0 1,8 0 0,2 0-183,3 0 0,-8 10 0,5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26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545 632 8070,'19'3'847,"-5"4"0,-4-2 0,-10 10 0,-2 1-393,-6 4 0,-4 11 0,-9 6 0,-1 4-173,0 2 0,3 1 1,-1 2-1,1 2-362,-5 3 0,-3 2 1,5-4-1,1 1-784,-1-1 1,0-3 0,0-5 0,0-5-739,1-7 1,6-14 1602,1-8 0,-1-5 0,-7-2 0</inkml:trace>
  <inkml:trace contextRef="#ctx0" brushRef="#br0" timeOffset="218">0 828 8169,'3'-12'525,"4"5"0,-2 7 0,9 7-117,3 8 0,3-1 0,1 6 1,1 6 56,0 6 0,9-3 0,3 5 1,2 0-448,1-1 0,-3 1 0,4 5 1,-4-5-783,-2-3 1,4-2 0,-7-7 0,-2 0-1097,-3 0 1860,-2-10 0,-1 7 0,1-7 0</inkml:trace>
  <inkml:trace contextRef="#ctx0" brushRef="#br0" timeOffset="367">806 1242 8070,'14'7'436,"1"1"0,-8 6 2194,8-6-3151,-10-1 521,4-7 0,1 0 0,2 0 0</inkml:trace>
  <inkml:trace contextRef="#ctx0" brushRef="#br0" timeOffset="948">1590 676 8057,'12'-10'909,"7"-2"0,-19 0-639,0 5 1,-2 17 0,-10 9 0,0 10-98,0 5 1,4-5 0,-4 7-1,0 3-160,0 2 0,0 3 1,-5-1-1,5 1-426,2-1 1,-4 1-1,4-3 1,-2-2-772,-5-3 0,5-9 1184,-3 2 0,1-5 0,-8-2 0</inkml:trace>
  <inkml:trace contextRef="#ctx0" brushRef="#br0" timeOffset="1165">1220 894 8057,'0'-22'-363,"0"8"0,0-1 398,0-2 1,2 7 759,5 3 0,-2 5 1,7 4-422,-2 5 0,4 5 0,-4 10 0,2 0-90,5 0 0,3 7 1,4 0-1,2 0-340,3 2 1,0-6 0,-4 4-1,1-5-252,3-2 0,8-1 0,-8-1 0,-3-3-2240,-2-3 2548,-2-9 0,0 14 0,0-7 0</inkml:trace>
  <inkml:trace contextRef="#ctx0" brushRef="#br0" timeOffset="1583">1960 132 8255,'12'21'639,"-5"1"0,-4 2-33,-3 5 0,7-2 0,0 9 0,-2 3-330,-2 2 1,4 10 0,0 2-1,-2 3-358,-3 4 1,-2-4 0,0 0 0,0-3-1339,0-5 1,0-11 1419,0-8 0,0 4 0,0 1 0</inkml:trace>
  <inkml:trace contextRef="#ctx0" brushRef="#br0" timeOffset="1783">1655 153 7982,'15'-2'778,"-1"-5"0,1-3 0,4-7-304,-4 3 0,4 9 1,-5-5-1,6 3-453,2 0 1,9-8 0,3 5 0,2 1-1288,1-1 1266,-1 3 0,17-3 0,3-2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32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175 328 8088,'0'-22'189,"9"10"92,-6-8 0,4 18 1,-14-3-35,-8 10 0,-4 9 0,-3 18 0,0 11 185,1 13 0,6 9 0,1 8 1,-1 7-169,3 5 0,3-37 0,1 3 1,4 2-1,1 3 0,0 3 1,1 3-52,0 1 0,1 2 0,1 0 0,0 0 0,1 2 0,1 0 0,0 1 0,1 1-244,0 4 0,1 0 0,3-7 0,1-2 1,-3-1-1,-1-2 0,1-4 0,0-1-68,0-1 1,0-1 0,-1 1 0,-1-1-1,-3 0 1,0-1 0,0-2 0,0-1-371,0 45 1,2-18-1,5-14 1,6-17-550,-1-15 1,7-16 0,-4-10 0,4-10 1017,3-10 0,-5-14 0,4-7 0,6-5 0</inkml:trace>
  <inkml:trace contextRef="#ctx0" brushRef="#br0" timeOffset="501">523 850 7333,'-12'-14'-69,"5"-1"1163,4-2 1,3-2 0,0-3-679,0 0 1,12-7 0,8 0 0,6 0-63,1-2 1,7 7 0,0-5-1,2 4-184,0 4 1,-7 6-1,5 3 1,-2 2-66,-6 5 0,-1 3 0,-6 4-243,-5 6 0,-4 11 0,-10 12 0,-2 3-49,-6 5 0,-6 2 1,-13 5-1,-4 3-130,-3 1 0,5 11 0,-7-5 0,-1-1-215,3-4 0,1-5 0,6-3 0,0-1 521,8-6 1,0-5 735,11-9 1,4-10 0,11-4 0,7-6-352,6-2 0,11 0 1,5 0-1,3 0-185,-3 0 1,6-7-1,-6-1 1,5 4-1022,3 1 1,-3 3 0,-3 0 831,-1 0 0,-11 0 0,6 0 0</inkml:trace>
  <inkml:trace contextRef="#ctx0" brushRef="#br0" timeOffset="901">828 1874 8099,'12'2'-401,"-5"5"0,-4-2 1257,-3 10 0,-8-8 0,-1 7 1,-3 3-421,-5 3 1,5 11 0,-3 6 0,-2 4-325,-2 2 0,0 10 0,2 6 0,4 3-176,4 4 0,4-3 1,12-5-1,8-7-72,4-5 1,13-20 0,4-7-1,5-6-132,3-9 1,-1-21 0,1-12 0,-3-9 315,-5-6 1,-4 1-1,-13-1 1,-5 1 6,-6-1 0,-16 8 0,-6 2 0,-5 5-162,-3 9 1,-7 1-1,-3 9 1,-2 1-46,-4-1 0,-1 3 0,3 7 0,4 0-380,1 0 1,7 9 531,-5 6 0,4 14 0,4 5 0</inkml:trace>
  <inkml:trace contextRef="#ctx0" brushRef="#br0" timeOffset="1218">1329 1 8191,'22'56'-457,"-1"4"0,1-4 0,0 7 1133,0 12 0,-1 9 0,-1 11 0,-11-44 0,-1 2-297,0 3 1,-2 1 0,-3 8 0,-1 1 0,2 6 0,-1 1 0,-1 3 0,-1 1-273,-1 2 0,0 1 0,-1 2 0,-1 1 0,0 3 1,-3 0-1,-1 0 0,-2 0-69,-2 1 1,0 0-1,0-11 1,-2 0 0,1 3-1,-2-1 1,0-4 0,0-2-377,-2-4 0,1-1 0,-1-3 0,1-2 1,2-3-1,2-2 0,-1-4 0,0-2-2785,-11 34 3123,1-32 0,4 0 0,0-19 0,0-2 0,2-1 0</inkml:trace>
  <inkml:trace contextRef="#ctx0" brushRef="#br0" timeOffset="1848">763 2244 8340,'0'-22'500,"2"0"0,3 1-303,2-1 1,0-2 0,-4-3 0,2-5 14,2-1 1,7-1 0,-4-5-1,2 3-20,5-3 0,3 5 0,1-2 0,1-3-143,0-2 1,-3 5-1,-2 2 1,-2 2 79,2 6 1,2 2 0,0 2-2446,-4 0 2316,4 0 0,-7 10 0,10 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3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240 458 8141,'-14'0'-640,"2"2"1,-1 3 985,1 2 1,5 3 0,-5-3 0,0 8 144,0 4 0,-3 10 0,-4 5 0,2 5 136,3 7 1,-1 19 0,-4 0 0,4 5-202,8 6 1,-3-1 0,3 9 0,2-2 231,3 1 1,9-3-1,3-18 1,2-1-842,5-3 0,9-10 0,3 1 1,-2-8-523,-3-5 1,5-9 0,0 2 0,0-7 704,3-8 0,-8-4 0,7-10 0</inkml:trace>
  <inkml:trace contextRef="#ctx0" brushRef="#br0" timeOffset="368">523 1024 8056,'0'-22'119,"0"-2"1,3-3 165,4-2 0,3-2 0,7 4 1,0-2 141,7 3 1,-2 1 0,7 6 0,-3 2 60,3 3 0,-5 9 0,5-3 1,-4 6-285,-4 2 0,1 2 0,-2 6 24,-6 6 1,-4 8 0,-10 5 0,0 2-422,0-3 0,-10 8 0,-4 2 0,-6 3-62,-2-3 1,1 10 0,-1-7 0,0 0-10,0 2 1,1 0 0,-1 0 0,0-2 181,0-3 1,8-12 0,2 1 0,2-8 330,5 0 1,3-5 0,4 0 177,5-3 0,8-1 1,11-8-307,3 0 0,1-3 0,-6-2 0,2-2-544,3 2 0,8 0 1,-6 1-1,3-6-2371,5-2 2794,2 7 0,2-24 0,1 5 0</inkml:trace>
  <inkml:trace contextRef="#ctx0" brushRef="#br0" timeOffset="767">1939 676 8159,'22'0'144,"-8"0"1,-2 2 69,-2 5 1,-10-2 0,-10 10 0,-2 1-13,-5 4 1,-9 2 0,-6 2 0,1 5 2,-1 7 0,3 13 0,5 4 1,0 2-85,2 6 0,-5-1 0,15-2 1,0-7-110,5-5 1,7-5 0,7-4 0,8-8 81,4-5 1,5-12 0,3-5 0,4-7 53,3-7 0,-5-8 1,3-11-1,-6-6 68,-6-1 1,-6 4 0,3-5 0,-5 0-302,-2 0 1,-5 7-1,-13 1 1,-6 6-174,-5 6 1,-3 9 0,-2-2-1,-3 4 34,-2 3 0,-7 0 1,4 3-1,1 2-135,-1 2 0,3 10 1,7-3-1,3 8 359,5 7 0,-6 5 0,8 9 0</inkml:trace>
  <inkml:trace contextRef="#ctx0" brushRef="#br0" timeOffset="1168">2265 0 8077,'0'22'153,"0"0"0,3 0 0,2 2 231,2 5 0,3-2 0,-6 9 0,6 5-32,2 7 0,0 8 1,5 9-1,-2 1 199,2-1 1,2 10 0,3 5 0,-3 7-310,-4 7 0,-6-2 0,-8-41 0,-2 0 0,1 2 0,-2 0-139,0 4 1,-3 0-1,-5-2 1,-2-1 0,-4 1-1,-2-1 1,0-6 0,0-2-758,-19 37 0,4-13 0,-4-17 1,8-12-2199,5-7 1291,12-15 1,2-19 1560,10-14 0,0-15 0,0-5 0</inkml:trace>
  <inkml:trace contextRef="#ctx0" brushRef="#br0" timeOffset="1501">3071 1372 7942,'15'-2'769,"-1"-3"1,3-2-411,2 2 0,6 0 0,4 0 1,7-2-486,5 2 0,3-4 0,-1-1 0,1 0 126,-1 1 0,11-8 0,1 4 0</inkml:trace>
  <inkml:trace contextRef="#ctx0" brushRef="#br0" timeOffset="1634">3681 1067 7942,'-22'15'0,"0"-3"50,1-2 1,-8-3-1,-3-7 1,-2 0 769,-5 0 0,-9 2 0,-3 3 0,0 3-792,-2-4 1,7-1-29,-5-3 0,5 0 0,3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57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22 8190,'-15'2'-7,"1"5"1,7-2 0,-6 12 0,1 5 104,0 5 0,5 14 0,-5 5 0,2 19 267,5 20 0,3 14 1,2-42-1,0 2 0,0 3 1,0 2 1,0 3 0,0 1 0,1 2 0,0 1 0,2 4 0,2 0 0,1-1 0,2-1-125,1 2 1,2-2 0,-2-3 0,1-2 0,-1-8 0,-1-2 0,-1-1 0,0-2-60,1-5 1,1-1 0,8 33 0,0-12 0,-2-12-153,2-14 1,2-3 0,3-9 0,-1-1-619,1 1 1,0-13 0,0-12 0,0-4 586,-1-3 0,-9 9 0,-2 3 0</inkml:trace>
  <inkml:trace contextRef="#ctx0" brushRef="#br0" timeOffset="434">654 0 7809,'0'15'568,"0"-1"1,0 1 0,0 6-324,0 1 1,0 0 0,0 0 0,0-1-27,0 1 0,3 0 0,2 0 1,2 0-78,-2-1 0,4 1 1,1 0-1,2-3-317,5-4 0,2 4 0,3-4-292,0 4 1,0-7-1,2-5 1,2-4-1360,4-3 1826,-1 0 0,-8-10 0,1-2 0</inkml:trace>
  <inkml:trace contextRef="#ctx0" brushRef="#br0" timeOffset="617">1024 22 8081,'0'22'75,"0"7"1,0 2 0,0 3 233,0 5 0,0 4 0,0 8 0,0 7 157,0 5 1,0 5 0,0 2 0,0 2-668,0-1 1,8 4 0,-1-3 0,0-4-842,3-7 1042,-8-8 0,18-10 0,-8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4:59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7309,'-12'2'941,"4"6"1,6 4 0,2 12 0,0 3-759,0 2 1,2 9 0,3-1 0,5 6-124,2 8 1,0-5 0,5 7-1,-2-2-396,2 0 1,-5 0 0,0-8-1,-3 1-713,-4-1 1,5-9 1048,-3-5 0,10-5 0,-5-2 0</inkml:trace>
  <inkml:trace contextRef="#ctx0" brushRef="#br0" timeOffset="283">305 306 8182,'7'-15'317,"0"1"1,8-1 0,-5-7 0,2 3 50,5 5 1,2-6 0,3 6 0,0-3-86,-1 2 0,1-2 1,0 10-1,0 2 43,-1 3 0,1 2 1,0 0-1,0 0-206,0 0 1,-10 9 0,-5 6-1,-5 4-113,-2 3 1,-2 10 0,-5 1 0,-8 4-106,-4-1 0,-3 0 1,3 8-1,2 2-65,2 5 0,3-13 0,-2 4 1,4-6 139,0-2 0,8-8 1,-5 3-1,7-7 190,7-7 1,5 2-1,10-10 1,2-2-177,5-3 1,2-2-1,10-2 1,1-3-730,4-2 0,2-10 1,-4 5 737,-1-1 0,1-16 0,-1 5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0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2001 7995,'-15'0'709,"1"0"0,6 0 320,-6 0-255,9 0-563,-5 0 0,20-2 0,5-3-111,4-2 1,3 0-1,0 7-169,-1 0 1,-6 2 0,-3 5-1,-2 8 0,-3 4 1,-7 3-1,0 0-38,0 0 1,0 7 0,0 0 0,0-3-197,0-2 1,0-2 0,0 0-164,0 0 0,0 0 372,0-1 0,10-6 0,4-3 271,5-2 0,3 4 1,0-7-1,0 1 202,0 1 0,-1-4 0,1 7 0,-3 0 418,-4 0 1,2-4 0,-10 6-278,-2 3 0,-3 3 0,-4 1 0,-5 1-512,-8 0 0,-4-3 1,-5-2-1,-5-2-508,-8 2 0,-4 2 0,-2 3 1,-1-3-16,1-4 0,1 2 0,4-10 1,4-2 87,2-3 1,11-4 426,6-6 0,10-13 0,-4-13 0</inkml:trace>
  <inkml:trace contextRef="#ctx0" brushRef="#br0" timeOffset="353">1089 1980 8223,'-9'-12'456,"4"2"0,-10 12 0,-2 3 164,-2 2 0,-3 18 0,1-1 0,-1 7-420,0 8 1,0 2 0,0 5 0,1 2-17,-1 3 1,2 7-1,6-7 1,7-2 9,4-3 0,6-8 0,4-6 1,7-13-64,6-7 1,2-5-1,2-7 1,2-2 27,3-5 0,1-8 0,-9-11 1,1-6-315,0-2 0,-10 5 0,-5-5 0,-4 1-257,-3-1 1,-3 7-1,-6 0 1,-13 10-9,-12 10 0,-7 5 0,-3 2 0,-2 2 165,-5 5 1,5 13-1,-4 11 1,6 1-435,8-1 1,4 1 688,11-3 0,-11-5 0,-2 7 0</inkml:trace>
  <inkml:trace contextRef="#ctx0" brushRef="#br0" timeOffset="771">1307 42 8020,'0'-22'358,"10"10"1,4 4 0,6 8 173,1 8 0,11 23 1,2 22-1,2 20-185,-17-27 1,-2 2 0,2 2 0,-1 2 0,3 11 0,-1 2 0,-1 4 0,-2 3 28,-1 5 0,-3 3 1,-1 8-1,-2 3 0,-2 4 1,-2 1-1,-2 3 0,-3 0-350,-1-31 0,-1 0 0,-3 0 1,-1 0-1,-2 1 0,-2-1 1,-3-1-1,-1-1 0,-1 0 1,-2 0-1,0 0 0,-3 0 95,-1-1 1,-3 0 0,1-1 0,-11 30 0,-2-2-1,-3-1 1,-1-3 0,1-7 0,1-2-413,1-7 1,1-1-1,5-6 1,0 0-1,2-3 1,0-3-1,3-5 1,0-4 290,-17 32 0,4-16 0,16-23 0,5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00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9448,'0'21'793,"0"1"1,0 2-1,0 3-413,0 2 1,0 10-1,3-3 1,1 5-268,4 3 1,6-1 0,-4 1 0,0-1-845,-1 1 1,6-1 0,-8-1 0,-2-4-2555,-3-1 3285,8-11 0,-8 6 0,8-11 0</inkml:trace>
  <inkml:trace contextRef="#ctx0" brushRef="#br0" timeOffset="300">153 305 8010,'0'-21'73,"2"-1"1,3 0 428,2 0 0,3 1 1,-3-1 287,8 0 1,6 0-1,6 3-442,2 4 0,0-2 0,-7 10 1,0 2-171,-1 3 1,8 2 0,0 2-158,-2 6 0,-10 4 0,-5 9 0,-2 1-225,-5 0 0,-3 7 0,-4 3 0,-6 1-35,-6 6 1,-5 2 0,-3 0 0,0-2-74,0-3 1,0-2 0,1 3 0,1-8 111,6-5 0,-3-2 0,10-1 168,2 1 0,5-10 217,7-5 1,12-4-1,10-3 1,0 0 31,3 0 1,-6 0-1,11 0 1,2 0-218,2 0 0,2-10 0,1-2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7.4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 7964,'0'-12'1632,"7"26"0,1 18-1271,-4 4 0,6 10 1,0 7-1,-1 3 56,1 5 1,5-6 0,-6 3 0,3 0-306,5-2 0,3 4 0,1-11 1,1-8-236,0-10 0,0-16 0,0-8 1,-1-4-57,1-3 1,-7-10 0,-1-7 0,1-7-268,-3-5 0,5-10 0,-8 5 0,1-2 232,0 0 1,-3 7 0,-7-5 0,0 0 199,0 0 1,0 7 0,0-2 0,0 5 281,0 2 1,-2 1 0,-6 1 256,-6 6 0,-3 6 0,0 16 0,5 9-122,2 9 0,-4 8 0,4 10 0,0-1-244,1 1 0,1-1 0,8 1 1,0-1-524,0 1 1,3-8 0,6-2 0,11-2-1013,6-6 1,13-11-1,0-8 1,7-7 1375,5-7 0,9-15 0,-4-12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1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20 8448,'-10'-13'1231,"7"6"-1932,-4 14 1,5-2-1,2 10 701,0 2 0,9 2 0,4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13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0 8117,'-29'22'130,"0"0"0,0 0-13,-2 0 0,6-1 0,-6 1 1,2 2-268,0 5 0,-10-4 0,3 4 150,-5-5 0,-3-2 0,1-1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13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436 349 8259,'0'15'-524,"0"-1"590,0 3 0,0 3 0,2 4 0,3 5 361,3 7 0,6 5 0,-4 3 0,-1 2-409,1 5 0,5-3 0,-6 10 1,1 0-19,0-2 0,7-3 0,-5-9 0</inkml:trace>
  <inkml:trace contextRef="#ctx0" brushRef="#br0" timeOffset="205">0 393 8211,'15'-19'85,"-1"4"1,1-4 0,7 4 0,2-4 428,5-3 1,7 0 0,15 0-1,7 1-350,5-1 0,5-7 1,2-3-1,3 1-406,-3 0 1,-10 4-1,-4 10 1,-3 5-374,-4 2 0,-13 3 0,-10 9 615,-9 6 0,3 4 0,-8 9 0</inkml:trace>
  <inkml:trace contextRef="#ctx0" brushRef="#br0" timeOffset="541">980 763 8177,'0'29'0,"0"0"-135,0-2 0,0-3 1,0-2-1,0 0 714,0-1 0,0 3 0,0 3 59,0 2 1,-2-2-1,-3-10-169,-2-3 0,-8-11 1,6-3-355,-3-12 1,7-8-1,-3-4 1,6-5-67,2-7 0,7-13 1,3-2-1,2 3 2,5 2 1,2 10 0,3 2 0,0 2-314,0 6 1,2 2 0,3 2 0,2 3-277,-3 4 1,6 5-1,-3 10 538,-3 0 0,8 0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15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218 611 8150,'-22'0'0,"1"0"19,-1 0 0,0 0 0,3 2 0,2 8 137,2 11 1,1 11 0,-6 11 0,6 3 158,7 5 1,-3 12-1,3 12 1,2 5-117,2 10 0,11 4 1,-4-42-1,1 0 1,7 47-163,5-2 1,3-3 0,1-9 0,4-8-181,4-11 0,-3-3 1,8-13-1,0-1-320,0-3 1,0-12 462,2-5 0,5-5 0,-7-2 0</inkml:trace>
  <inkml:trace contextRef="#ctx0" brushRef="#br0" timeOffset="294">915 1024 8421,'0'-21'375,"0"11"1,0 10-1,-2 12 66,-6 7 0,3 13 0,-9 4 0,-3 5-162,-2 3 1,4 7 0,1 2 0,-3 2-349,-3 6 0,1-5 0,2 2 1,2 0-175,-1-3 1,3-9 0,1-12-1,3-2-1346,4-6 1,-7-11 1588,-3-8 0,6-4 0,-1-3 0</inkml:trace>
  <inkml:trace contextRef="#ctx0" brushRef="#br0" timeOffset="479">523 1220 8314,'14'0'503,"1"0"0,-3 10 0,5 5 1,-2 4-220,1 3 1,4 2 0,2 2 0,2 4-186,5-4 1,-5 6-1,5-3 1,-2 0-810,2 2 1,-3-7-1,8 5 710,-2-4 0,-3-4 0,-8 1 0</inkml:trace>
  <inkml:trace contextRef="#ctx0" brushRef="#br0" timeOffset="645">1242 1656 8133,'0'0'0</inkml:trace>
  <inkml:trace contextRef="#ctx0" brushRef="#br0" timeOffset="929">1917 828 8272,'0'-9'1180,"-3"9"-873,-4 12 1,2 17 0,-9 7 0,-1 5 4,3 3 1,-7 2 0,4 5 0,-2 7-277,3 5 0,-6-1 0,6 1 1,-6 0-224,-1 5 1,6-7 0,1-11 0,-1-6-1305,3-8 1,-7 0 1490,4-14 0,-4 5 0,-3-15 0</inkml:trace>
  <inkml:trace contextRef="#ctx0" brushRef="#br0" timeOffset="1129">1459 1068 8171,'8'14'78,"-1"1"1,10-1 0,-3 8 202,6 0 0,1 0 0,1 2 0,0 3 43,0 2 0,7 2 1,2-4-1,1 4-394,-1 3 1,5-7 0,-6 4-1,-1-2-792,2 0 1,-7 0 861,5-7 0,-5 0 0,-2 0 0</inkml:trace>
  <inkml:trace contextRef="#ctx0" brushRef="#br0" timeOffset="1395">2178 436 8150,'0'15'21,"0"-1"1,0 3 201,0 3 0,0 1 0,0 4 0,0 4 71,0 7 0,0-2 1,2 5-1,6 2-130,6 0 0,-2 7 1,0-11-1,0 4-419,1 2 0,-9 1 0,4-3 0,-3-5 255,2-7 0,-5-5 0,8-2 0</inkml:trace>
  <inkml:trace contextRef="#ctx0" brushRef="#br0" timeOffset="1595">1830 458 7701,'21'-2'450,"1"-6"1,0 6-1,2-5 1,5 4-233,7 3 1,6 0 0,1 0-1,1 0-218,-1 0 0,10 0 0,3 0 0</inkml:trace>
  <inkml:trace contextRef="#ctx0" brushRef="#br0" timeOffset="1879">2592 1 8168,'9'22'97,"4"2"0,6 2 0,-2 6 260,-3 2 0,1 4 0,4 13 0,-2 7 143,-2 5 1,-1 10 0,6 2-1,-4 2-268,-1 6 1,-10 9-1,2 4 1,-5 1-361,-2 0 1,-2 0 0,-8-3 0,2-44 0,-3-1-196,-1 1 1,-3-1-1,-3 0 1,-2-1-1,-17 37 1,-4-5-392,-2-8 1,-1-6-1,3-8 714,5-7 0,4-5 0,11-3 0</inkml:trace>
  <inkml:trace contextRef="#ctx0" brushRef="#br0" timeOffset="2263">3093 1569 8076,'-15'-20'127,"1"6"1,9-5 2038,-3 4-1717,6 5 0,12 1 1,4 9-1,6 0-428,1 0 1,1 7 0,0 0 0,2 0-626,5 3 1,-5-5 0,5 7 603,-4-2 0,6 7 0,3-5 0</inkml:trace>
  <inkml:trace contextRef="#ctx0" brushRef="#br0" timeOffset="2446">3681 1286 7624,'-15'0'-302,"1"0"784,-3 0 1,-3 0-1,-2 0 1,-2 0-186,-5 0 0,-2 0 0,-10 0 0,-1 0-216,-3 0 0,-4 7 1,6 0-1,1-2-1651,6-3 1570,-5-2 0,17 0 0,-8 0 0</inkml:trace>
  <inkml:trace contextRef="#ctx0" brushRef="#br0" timeOffset="3261">3049 1569 8111,'-10'-12'737,"8"0"543,-5 4-881,4 6 0,3-10 0,3 7-202,4-2 0,5-1 0,10 8 0,0 0-6,-1 0 0,8 0 0,3 0 0,-1 0-89,1 0 0,4 0 0,-4 0 0,-1 0-136,0 0 1,-2 0 0,-7 0 0,0 0 5,0 0-562,0 0 0,-13 0 357,-9 0 1,-9 0 0,-16 0-1,-1 0 212,-3 0 1,-8 0 0,6 3 0,-3 2 29,-5 2 1,8 0 0,-1-7 0,3 3 76,0 4 0,0-5 1,8 6 422,-1-6-198,0-2 1,12 0-94,10 0 1,12 0 0,15 0 0,5 0-146,1 0 1,-4 0 0,5-2-1,0-3-97,0-3 1,0 1 0,2 5 0,-4-3-283,-1-2 1,-7-1 0,5 8-913,-4 0 1,-4 0 1217,1 0 0,-10-9 0,-2-3 0</inkml:trace>
  <inkml:trace contextRef="#ctx0" brushRef="#br0" timeOffset="3580">3223 1286 8114,'-22'0'566,"8"0"969,-1 0-548,1 0 0,4 0-508,10 0 0,17 2 0,15 3 0,-1 2-277,1-2 0,6-3 0,-1-2 0,4 0-99,2 0 0,-2 0 0,-4 0 0,-6 0-1023,1 0 1,-8-7 0,5 0 919,-5 2 0,-2 3 0,0 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21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132 325 8197,'-22'12'364,"2"0"1,4-7 353,1 2 0,8 3 88,-8-3-670,10-4 1,-2 4 0,14-12-179,8-2 0,-3-10 0,3 5 0,1-3-59,4 1 0,2 9 0,-1-5 1,1 3 89,0 0 0,0-1 1,-1 8-1,1 0-56,0 0 1,0 0 0,-3 3 0,-2 2-18,-2 2 1,-8 10-1,5-3 1,-2 6 58,-5 1 0,-3 9 0,-4-1 0,-6-3 18,-6-2 0,2 5 0,-3 0 0,-2-4-160,-2-8 1,4 2-1,1-7-293,-3 0 1,7 0-549,3-5 1242,4-4 0,3 9 26,0-5 0,8-2 0,1 7 53,4-2 0,1 7-269,8-3 1,-10-2 0,-5 3-508,-4 2 0,-3-5-1140,0 2 1603,0-9 0,-10 5 0,-2-10 0</inkml:trace>
  <inkml:trace contextRef="#ctx0" brushRef="#br0" timeOffset="666">197 673 10121,'22'0'236,"-8"0"0,1 0 1,2 0 52,2 0 1,3 8 0,-3 1-1,-2 3-82,-2 5 1,-3-5-1,5 5 1,-5 5 12,-3 5 1,-1 2 0,-8-7-1,-3 2-92,-4 5 1,-7-5-1,-13 5 1,-5-5-253,-1-2 1,4-10 0,-8-2-1,1-3-160,2 0 1,-5 1-1,10-8 1,3 0-723,2 0 1,9-8 0,3-1 1005,2-4 0,3-1 0,7-8 0</inkml:trace>
  <inkml:trace contextRef="#ctx0" brushRef="#br0" timeOffset="1150">1155 260 8260,'0'-22'140,"0"0"392,0 0 1,-2 10-256,-6 5 0,-6 4 0,-13 6 0,-2 4-127,3 8 1,-8 14 0,-3 7 0,-1 5-115,1 3 1,-1 7 0,9-1 0,2 1-118,3 2 1,9-4 0,3 6 0,3-1 77,4-6 0,12-2 0,8-5 0,4-7 184,3-12 0,7-3 0,2-12 1,1-4 158,-1-8 0,5-7 1,-7-10-1,-2 0-83,-3 1 1,-2-8-1,-3-1 1,-4 4-401,-8 2 0,-7-5 0,-7 0-238,-8 2 0,-6 12 0,-8 8 0,-8 5 193,-4 2 0,-2 2 1,-1 3-1,3 5-22,5 2 0,-3 2 0,10 8 0,2 0-636,3 0 0,10-1 1,1 1 845,4 0 0,1 0 0,8 0 0</inkml:trace>
  <inkml:trace contextRef="#ctx0" brushRef="#br0" timeOffset="1418">1438 521 8260,'-12'0'1392,"2"0"1,27 0 0,8 0-1376,6 0 0,-2 0 0,7 0 1,1 0-576,-3 0 1,-1 0 0,-6 0 0,2 0 557,-2 0 0,7-10 0,-1-2 0</inkml:trace>
  <inkml:trace contextRef="#ctx0" brushRef="#br0" timeOffset="1619">1591 260 8194,'-12'21'0,"4"1"122,6 0 1,-5 2 0,-1 3 0,3 4 418,3 3 1,2-5-1,0 7 1,0 3 82,0 2 1,7 3 0,1-1 0,-1 1-452,3-1 0,-8 1 0,8 0 1,-3-1-949,0 1 0,3-10 0,-5-5 775,2-5 0,10 7 0,-5 3 0</inkml:trace>
  <inkml:trace contextRef="#ctx0" brushRef="#br0" timeOffset="1968">2135 129 8304,'0'22'494,"0"-8"0,0 1-37,0 2 1,-7 2 0,-3 3-232,-2 0 0,7-1 1,-2 1-1,2 2-16,-2 5 0,4-4 1,-4 4-177,5-5 0,2-2 0,0-1 170,0 1 1,9-10 0,6-2 0,4-3 9,3 0 0,2 1 0,3-8 0,4 0-358,3 0 0,0-8 1,5-1-1,-3-1-388,3 0 1,-5-7-1,0 5 1,-3-2 531,-4-1 0,-3 1 0,-2-8 0</inkml:trace>
  <inkml:trace contextRef="#ctx0" brushRef="#br0" timeOffset="2184">2462 85 8169,'-10'22'56,"8"0"1,-6 0 0,3-1 266,-2 1 1,5 2-1,-5 5 1,4 8 141,3 4 0,0 2 1,0 3-1,0 3 163,0 2 1,0 9-1,0-4 1,3 2-605,4 0 0,-5-7 0,5 4 0,-4-1-756,-3-6 0,0-9 1,0-5 731,0-3 0,0 8 0,0-5 0</inkml:trace>
  <inkml:trace contextRef="#ctx0" brushRef="#br0" timeOffset="2402">2745 804 8183,'14'-2'632,"1"-6"0,-8 6 1,8-5-1,2 4-135,2 3 0,3 0 0,2 0 0,5 0-578,7 0 1,-2 0-1,2 0 1,3 0-2227,2 0 2307,3 0 0,-1 0 0,1 0 0</inkml:trace>
  <inkml:trace contextRef="#ctx0" brushRef="#br0" timeOffset="2534">3355 586 8183,'-30'0'-17,"1"0"1,0 0 0,5-2 0,-2-3 377,-3-2 0,0-1 0,4 8 0,-1 0-253,-3 0 0,-3-7 1,6 0-1,-3 2-706,2 3 1,3 2 597,2 0 0,-9-10 0,-3-2 0</inkml:trace>
  <inkml:trace contextRef="#ctx0" brushRef="#br0" timeOffset="3002">3986 64 8130,'-14'-22'-517,"-1"0"1,8 10 1052,-8 5 1,10 7-1,-4 5 1,1 4 96,1 3 1,-2 3 0,4 7 0,-5-1-276,-2 1 1,5 7-1,-5 3 1,-1-1-255,1 1 1,0 4 0,-2-7 0,4-3-216,0-1 1,8-4 0,-5 1 0,7-2 15,7-6 0,0 3 1,13-10-1,4 1-15,0 1 0,7-6 1,1 4-1,2-5-72,4-2 0,-4 0 0,3 0 1,1-2-676,3-5 1,-4 4 0,-3-6 856,-3-1 0,8-2 0,-5-10 0</inkml:trace>
  <inkml:trace contextRef="#ctx0" brushRef="#br0" timeOffset="3236">4247 64 8130,'-7'14'442,"0"1"0,0-1 1,7 10-1,0 3 290,0 2 0,0 10 0,0-3 1,0 5-132,0 3 1,0-1-1,2 1 1,3 2-459,2 5 0,8-5 1,-6 4-1,1-1-578,0 2 1,4-8 0,-7 3 0,1-10-1880,1-4 0,-4-3 2314,10-7 0,9-10 0,10-3 0</inkml:trace>
  <inkml:trace contextRef="#ctx0" brushRef="#br0" timeOffset="3518">4835 303 8130,'0'-34'-41,"0"5"0,0 5 313,0 2 1,-2 10 141,-5 5 0,2 7 0,-10 7 1,1 10 124,2 10 0,-8-1 0,8 11 0,-2 1-110,-1 3 0,10 3 1,-2 0-1,5-1-3,2 1 0,0-8 0,2-2 0,5-3-69,8-4 0,7-10 1,7-5-1,7-5 18,5-9 1,-5-8-1,1-14 1,-1-5-188,-2-7 1,-3-6 0,-11-1-1,-6-1-220,-7 1 1,-4-3 0,-3 0-1,-3 0-740,-4 5 1,-12 12-1,-10 0 1,0 4-694,-3 4 1,8 9 0,-5 7 1464,5 10 0,-8 7 0,-1 9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5:31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1220 151 8102,'-22'-10'4,"7"8"422,1-6 1,7 8 0,-6 8 0,4 9 30,4 9 1,-7 11 0,0 11 0,-3 3-232,1-3 1,2 8 0,-5 2 0,2 5-552,-2 2 0,5-7 0,-2 0 1,-1 0-760,3-2 0,-5-5 0,7-15 1084,-2-7 0,-2 5 0,-8 0 0</inkml:trace>
  <inkml:trace contextRef="#ctx0" brushRef="#br0" timeOffset="216">653 303 8137,'34'0'77,"-2"10"1,-10 7 307,-1 10 0,8-1 1,3 10-1,-1 3 88,1 2 1,4 3 0,-4-1 0,1 1-196,6-1 0,2-6 0,3-3 0,-1-3-356,1-4 0,-1-6 1,1-4-1,0-4-965,-1-4 1,-9 6 1042,-5-8 0,-5 0 0,-2-7 0</inkml:trace>
  <inkml:trace contextRef="#ctx0" brushRef="#br0" timeOffset="433">1808 804 8143,'0'22'0,"0"0"98,0-1 1,0 4 0,0 1-1,0 3 391,0-2 1,0 7 0,0 0 0,0 0-253,0-5 1,0 2 0,0 0 0,0 1-589,0-1 0,-3-2 1,-2-7-691,-2 0 1041,0 0 0,7 0 0,0-1 0</inkml:trace>
  <inkml:trace contextRef="#ctx0" brushRef="#br0" timeOffset="684">2069 390 8143,'0'12'2955,"0"1"-2420,0-6 0,0-2 0,0 9 0,2 3-92,6 2 0,4 3 1,9 0-1,1 0-604,0 0 0,2-1 1,3-1-1,2-3-584,-2-3 0,-1-7 0,1 6 745,2-4 0,0-2 0,-7-7 0</inkml:trace>
  <inkml:trace contextRef="#ctx0" brushRef="#br0" timeOffset="883">2461 303 8273,'-12'3'1006,"5"6"-410,4 13 1,3 2 0,0 15 0,0 5-226,0 4 1,0 12-1,0-1 1,0 6-219,0 7 1,0-1 0,0 6-1,-2 1-320,-6-1 1,4-9 0,-8-1 0,-1-8-1871,1-6 2037,7-2 0,-14-8 0,7 1 0</inkml:trace>
  <inkml:trace contextRef="#ctx0" brushRef="#br0" timeOffset="1382">523 260 8460,'14'-24'-12,"-2"-3"1,-2-2 34,-5 2 0,-3 3 254,-2 2-413,0 10 0,-9 5 1,-6 14 161,-4 8 0,4 4 0,1 5 0,-6 3-38,-6 2 0,2 2 0,-5-4 0,4 4-39,4 3 1,-8-5 0,-3 5-1,1 0-61,-1 0 1,3 0-1,5 5 1,-3-3-94,-2 3 0,0-1 0,8-1 1,1-8 278,6-5 1,-3 5 0,9 0 0,4-3 124,1-1 0,13-11 0,4 1 1,8 2 260,7 2 0,7 10 0,15 0 0,5-2-142,0-3 1,14-2 0,-2 2-1,4 2-513,3 4 0,0-1 1,-5-8-1,3-1 195,-3-6 0,7 15 0,1-5 0</inkml:trace>
  <inkml:trace contextRef="#ctx0" brushRef="#br0" timeOffset="1964">2788 20 8109,'0'-12'893,"2"5"1,5 12-858,8 2 1,4 10-1,5-5 1,5 2-112,8 1 1,4 0-1,2 4 1,1-2 6,-1-3 1,1-6 0,0 6-1,-1 1-28,1-3 0,-8 7 1,-2-4-1,-3 4 155,-4 3 1,-13 0 0,-6-1 0,-6 3 173,-2 6 1,-2 1 0,-6 8 0,-4-3 121,0 3 0,-7 4 1,4 6-1,-4 4-64,-3 3 1,8-6-1,2 6 1,-1 0-143,1-1 1,8-6-1,-6 1 1,3-4-570,-1-2 0,1 0 0,7-1 1,0-2-676,0-4 0,0-6 1095,0-9 0,10 0 0,2-1 0</inkml:trace>
  <inkml:trace contextRef="#ctx0" brushRef="#br0" timeOffset="2231">3920 804 8140,'-10'0'1127,"10"0"0,10 0 1,12 0-1,2 0-1180,5 0 0,-2 0 0,6 0 0,1 0-618,0 0 0,2 0 1,6 0 670,-6 0 0,5 0 0,-7 0 0</inkml:trace>
  <inkml:trace contextRef="#ctx0" brushRef="#br0" timeOffset="2414">4617 477 8140,'-24'0'0,"-3"-2"0,-2-3 655,2-2 1,-4 0 0,-1 7 0,-1 0 13,-6 0 1,-10 0 0,-4 2-1,-2 3-462,-6 2 1,8 8 0,0-8 0,4 0-496,6 3 288,-6-8 0,25 8 0,-7-10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6:12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665 992 8046,'16'3'676,"-7"6"-90,-6 10 1,-3 18 0,0 9 0,0 9-151,0 10 0,0 6 0,0 12 0,0 0-443,0 0 1,0 4 0,0-1 0,0-3-727,0-12 0,0-22 0,0-12 1,0-6 732,0-3 0,0-13 0,0-3 0</inkml:trace>
  <inkml:trace contextRef="#ctx0" brushRef="#br0" timeOffset="233">0 936 8670,'0'-27'1062,"3"8"1,6 4-514,10 3 1,15 2 0,9 10 0,6 0-77,10 0 1,18-12 0,3-7 0,12-5-361,-43 10 0,1 0 0,-1-1 1,0-1-1,4 0 0,-1-2 0,-2 0 1,-1-1-346,-1 2 1,-1 1-1,33-12 1,-15 6-1,-10 7-801,-9 3 1,-15 2 0,-15 13 0,-4 7 1032,-6 8 0,-3 19 0,-3 6 0</inkml:trace>
  <inkml:trace contextRef="#ctx0" brushRef="#br0" timeOffset="500">1220 1241 8046,'3'53'0,"3"-7"508,3-9 1,4-3-1,-7 0 1,6 6 69,3 3 1,-8 3 0,2 9 0,-3-2 104,3-7 0,-6 16 0,7-7 0,-7 4-153,-3-1 1,0-6 0,0-5 0,0-10 30,0-7 1,0-8-343,0-13 1,-10-15 0,1-31 0,3-9-293,3-6 1,3-16 0,0-3 0,0-3-343,0 0 1,0 12-1,0-2 1,0 8-171,0 10 0,3 3 1,6 12-1,7 0-325,-1 7 1,10 15 0,-4-1-1,10 7 910,6 3 0,12 25 0,-6 6 0</inkml:trace>
  <inkml:trace contextRef="#ctx0" brushRef="#br0" timeOffset="1050">2495 49 8052,'-37'-9'0,"0"-3"422,3-4 1,0 10-1,0 0 1,-3 12-137,4 13 1,2 21 0,3 15 0,0 19-59,1 15 0,16-35 1,3 3-1,0 10 0,1 2 1,0 7-1,1 2 50,3 8 1,0 3-1,1 9 1,1 2-1,1-32 1,2 1-1,-1 0 1,2 0-1,-1 0 1,2-1-202,1 1 0,1 0 1,2 0-1,2-2 0,3 0 1,1-1-1,8 25 0,2-4 1,1-9-1,2-5-175,-1-13 1,4-6 0,2-10 0,4-8 0,38 1 0,6-18-1356,3-13 1,0-9 1452,0-6 0,-3-4 0,-6-5 0,-6 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6:16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1248 8921,'15'12'719,"-3"4"0,-15 11 1,-3 4-597,-3 6 1,-10-3 0,7 15 0,-3 7-43,-7 5 1,7 13 0,-1-6 0,1 0-584,-1 0 0,7 6 0,-6-10 0,3-2 502,5-4 0,-8-15 0,0-3 0</inkml:trace>
  <inkml:trace contextRef="#ctx0" brushRef="#br0" timeOffset="217">0 1303 9453,'3'25'0,"4"-3"477,2-4 0,12 10 0,-2 12 0,9 3 156,9 6 0,-4 4 0,14 2 0,2 1-366,3-1 0,4 0 0,-1-2 0,1-4-615,-1-3 1,-3-12-1,-5 3 1,-10-9-1832,-7-10 2179,-2 7 0,12-10 0,3 13 0</inkml:trace>
  <inkml:trace contextRef="#ctx0" brushRef="#br0" timeOffset="384">1054 2080 14777,'-16'0'-75,"4"0"1,12 0 0,0 0-1</inkml:trace>
  <inkml:trace contextRef="#ctx0" brushRef="#br0" timeOffset="668">1331 1248 7495,'25'3'4563,"-7"6"-3872,-9 10 0,-3 5 0,4 4 0,5 0-332,1 0 1,8 9 0,-5 0-1,5-7-606,4-8 0,0 3 0,-1-10 1,1 0-972,0-5 1,0-4 0,-1 0 1217,1 3 0,0-12 0,-1-12 0</inkml:trace>
  <inkml:trace contextRef="#ctx0" brushRef="#br0" timeOffset="834">1802 1248 8000,'0'28'0,"0"-1"66,0 1 1,0 0 0,0 3 0,0 6 612,0 9 1,0 6-1,0 4 1,0 2 74,0 7 1,0 6-1,0 12 1,0 0-575,0 0 1,0 3-1,0 4 1,0 2-815,0-3 0,0-15 0,0-12 634,0-13 0,0 4 0,0-10 0</inkml:trace>
  <inkml:trace contextRef="#ctx0" brushRef="#br0" timeOffset="1101">2107 666 8104,'0'43'-604,"0"6"1,0-9 0,0 0 1506,0 0 0,0 10 0,0-7 0,0 3-329,0 0 0,0 0 1,0 10-1,3-1-635,6 1 0,-5-4 1,8-3-1,-3-6-638,0-2 699,1-5 0,-10-8 0,0 0 0</inkml:trace>
  <inkml:trace contextRef="#ctx0" brushRef="#br0" timeOffset="1267">1830 694 11202,'12'-16'673,"7"7"0,5-3 0,4-1 1,3 1-521,6 0 1,6-7-1,12 7-153,1-4 0,-1-2 0,1-10 0</inkml:trace>
  <inkml:trace contextRef="#ctx0" brushRef="#br0" timeOffset="1718">2662 1 9620,'18'21'0,"0"13"408,4 15 0,3 16 0,2 30 0,-12-40 0,1 1 97,3 6 0,-1 3 0,-2 7 0,-1 3 0,3 5 0,-2 1 1,-4 4-1,-3 2-525,-3 5 1,-2 1 0,-2 4 0,-1 0 0,-2 0-1,-1 0 1,-3-2 0,-3-2-38,-4-5 1,-3-4 0,0-12 0,-1-2 0,-5-2 0,-1 0 0,0-5 0,1 0-404,-1-3 1,0-3 0,-11 32 0,-4-15 0,9-15-3757,9-13 4216,-5-18 0,11-7 0,-5-12 0,6 1 0</inkml:trace>
  <inkml:trace contextRef="#ctx0" brushRef="#br0" timeOffset="1968">3465 1775 8008,'19'0'925,"-1"0"126,4 0 1,3 3 0,2 3-1,4 3-1311,6-3 1,-3 7 0,12-4 259,3-3 0,4 9 0,2 1 0</inkml:trace>
  <inkml:trace contextRef="#ctx0" brushRef="#br0" timeOffset="2099">4048 1608 8008,'-31'0'499,"-3"0"1,-6 0 608,-3 0 0,-4 0 0,-8 0 0,0 0-481,-1 0 1,-5 0 0,2 0 0,7 0-628,-1 0 0,13-12 0,0-3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6:55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888 961 8320,'-28'0'741,"9"-3"0,4-6-256,3-10 1,2-5-1,13-4-198,7 0 1,-1 1 0,16-1 0,5 0-27,1 0 1,12 1 0,4-1 0,2 3-170,-3 7 1,3 2 0,-9 10-1,0-3-91,0 3 0,-3 18 1,-12 13-69,-7 9 0,-5 18 0,-13 0 0,-3 13-203,-7 6 1,-5 3 0,-13 9 0,-2 0-122,-7 0 1,6-12-1,-9-6 1,3-10 417,0-8 0,-9 2 0,9-15 1496,3-10-1039,3 4 0,16-28 1,8 3-80,14-9 1,11-3 0,16 9 0,3 0-300,-3 0 0,9 0 0,0 0 1,3 0-463,0 0 0,-12 0 0,6 0 0,-3 0-710,0 0 0,0 0 0,-9 0 0,-3 3 1066,-7 6 0,7 6 0,-10 13 0</inkml:trace>
  <inkml:trace contextRef="#ctx0" brushRef="#br0" timeOffset="435">1137 2125 8101,'0'28'259,"-3"-3"24,-6-7 0,3-2 0,-10-7 0,1 6 196,-1 1 1,-2 8-1,-10-2 1,0 12 123,1 12 0,-1 0 0,0 7 0,4 8-261,5 7 1,-2 3 0,11 6 0,4-6-222,3-4 0,15 4 1,7-12-1,6-10-83,2-6 1,1-9 0,3-16 0,3-8-12,3-7 1,9-16-1,-9-8 1,-3-10-43,-4-6 0,-11-12 0,-4 6 0,-2-3-249,-7-1 0,-6 13 1,-9 1-1,-13 8-187,-12 6 0,0 13 0,-12-3 0,-3 6-4,-4 3 1,7 3-1,0 6 1,-3 10 2,-4 5 0,7 4 0,3 0 0,3 3-1182,6 6 1634,3-7 0,4 10 0,-1-12 0</inkml:trace>
  <inkml:trace contextRef="#ctx0" brushRef="#br0" timeOffset="784">666 351 8084,'-28'0'17,"0"0"0,-2 0 0,-4 3 194,-3 7 0,-3 8 0,6 19 0,-6 12-35,-3 13 1,0 12 0,17-29 0,2 2 0,2 5-1,1 1-33,1 4 1,0 3 0,-4 11 0,2 3-1,2 6 1,3 3 0,0 1 0,3 1-167,3 6 0,1 0 1,-2 3-1,2 0 1,4 4-1,3 1 1,0-32-1,1-1 1,1 1 95,-1 1 0,0 0 0,3 0 0,3 29 0,4 0 0,1-6 0,3-1 0,4-1 0,2-2-12,5-5 1,0-1 0,-1-1 0,0-3 0,0-10 0,2-4 0,0-7 0,1-1-132,0-3 0,2-3 1,5-6-1,1-3 0,-1 4 1,1-1-1,28 30-646,-2-5 0,-4-6 0,1-16 1,-4-12-790,-6-13 0,7-11 1505,-7-20 0,0 1 0,-9-18 0,-12-7 0</inkml:trace>
  <inkml:trace contextRef="#ctx0" brushRef="#br0" timeOffset="1067">1858 102 8083,'12'-28'234,"7"0"1,5 4 0,4 5 0,0 16 483,-1 19 0,1 27 1,3 34-1,0 15-380,-17-38 0,-1 3 0,4 5 0,-3 2 0,-7 10 1,-5 3-1,2 7 0,-1 2-92,-1 7 1,-1 5 0,-2-24-1,0 2 1,0 1 0,-2 7 0,-1 0-1,-2 1 1,-1 1 0,-3 0 0,0 1-302,-3 0 0,-2 1 1,-1-1-1,0-2 1,-2 1-1,0-2 1,0-3-1,-1-1 1,1-1-1,-1-2 1,1-1-1,-1-1 40,1-2 0,-1 0 1,1-3-1,-6 23 1,2-4-1,0-11 1,0-2-1,1-7 1,-1-3-143,0-5 0,1-2 0,5-3 0,1-1 0,-1-3 0,2-2 1,-5 39-1227,7-12 1,-7-12-1,10-19 1383,3-9 0,-9-6 0,-1-3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7:0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635 749 9975,'0'31'589,"0"5"0,0 8 0,0 11 0,0 4-133,0 5 0,0 4 0,0 9 0,0-3-688,0 3 1,0-12 0,0-7 0,0-12-639,0-6 0,0-3 870,0-9 0,13-13 0,2-2 0</inkml:trace>
  <inkml:trace contextRef="#ctx0" brushRef="#br0" timeOffset="548">1800 832 8163,'12'-16'-861,"-6"-8"1,10 5 1709,-4-5 0,0 5-95,-3 1 0,-9 12 1,4-1-410,-11 14 0,-14 8 1,5 16-1,-2 6 75,-1 9 0,4 6 0,-7 4 1,7 2-101,3 7 0,3-7 1,9 7-1,0-6-163,0-4 1,12-3-1,9-5 1,10-10-178,6-7 0,12-14 0,-2-13 0,5-15 31,3-16 1,-2-28 0,-4 1 0,-6-7-66,-3-5 1,-15 8 0,-16-6-1,-6 4-259,-3-4 0,-12 16 0,-10-3 0,-8 5-296,-7 4 1,-13 12 0,1 1 0,-10 11-2385,-5 7 2993,-13 15 0,-6 12 0,33-1 0,1 0 0</inkml:trace>
  <inkml:trace contextRef="#ctx0" brushRef="#br0" timeOffset="2015">3186 1137 7953,'0'15'2160,"3"-2"-1615,6-13 0,-3 0 0,13 0 0,2 0-101,4 0 1,3 0-1,-1 0 1,4 0-293,6 0 0,3 0 0,9 0 0,-6 0-405,-2 0 0,5-4 1,-9-2-1,-3-3-3040,-4 3 3293,-2 3 0,0-10 0,0-2 0</inkml:trace>
  <inkml:trace contextRef="#ctx0" brushRef="#br0" timeOffset="2298">3601 776 9138,'19'0'871,"-1"0"0,4 0-515,3 0 1,5 0-1,4 0 1,6 0-118,3 0 0,4 0 0,5 0 0,-3 0-109,-2 0 1,-4 0 0,3-3 0,-9-3-513,-6-3 0,-4 0-2023,1 9 2405,-13 0 0,-2-13 0,-13-2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7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22 8003,'-22'-7'939,"0"0"168,1 2 0,-1 2 1,3 6-343,4 4 0,5 5 0,10 10 0,0 0-473,0-1 0,10 4 0,5 1 0,4 3-199,3-2 0,2 4 1,2-2-1,3-2-54,-2-3 0,-5-2 0,-5-3 0,-5-2-1,-2-2 1,-6-1 0,-11 6-966,-7-6 1,-6-4 0,-1-10 0,-1 0-2244,0 0 3170,0 0 0,0 0 0,1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7:21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28 8108,'-28'0'150,"0"-9"1,0 0 0,1 3 122,-1 3 0,3 18 0,1 10 0,-1 12-2,-6 6 1,-3 15-1,7 16 1,-1 9-134,0 10 1,15-40-1,2 1 1,0 7 0,3 2-1,2 0 1,3 0-48,1 3 0,1 0 1,1-2-1,0-1 1,0 0-1,0 0 1,1-2-1,1-2-214,2-4 1,1-2-1,10 42 1,16-21 0,3-12-1243,3-13 1365,12 4 0,-6-23 0,13 10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7:21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0 8051,'18'46'0,"0"1"379,4 2 1,-7 6 0,4 10-1,2 9-142,4 6 1,-9 15 0,-12-43 0,-2 1-1,-4 4 1,-2 0-203,-4 3 0,-3 0 1,-5 5-1,-2 0 0,-1-5 1,-2 0-1,0-3 1,-1 0-334,-2-4 1,-1-2-1,3-3 1,1-3 0,-23 29 297,4-10 0,3-17 0,10-7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7:27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1402 7727,'3'-28'-432,"6"0"1,-5-8-1,5-1 1648,-6 3 1,-6 6-784,-6 9 0,2 7 0,-11 12-233,-4 0 0,1 12 0,-1 10 0,4 12-83,-4 12 1,7 0 0,-1 7 0,4 5-117,6 1 1,-6 8 0,2 1 0,4 3-230,3 6 0,12-9 0,4-3 0,2-10 250,7-9 0,2-15 0,7-16 1,3-2 105,3-7 1,9-25 0,-6-11-1,0-14-77,0-14 1,-12-1 0,-13-11 0,-2-1-96,-7 0 1,-6 9-1,-6-2 1,-7 8-220,-2 10 1,-13-3 0,-12 12-1,0 6-340,0 9 1,-6 1 0,6 12 602,-3 2 0,-3 17 0,-10 5 0</inkml:trace>
  <inkml:trace contextRef="#ctx0" brushRef="#br0" timeOffset="1235">444 2982 7353,'-18'0'-633,"-1"0"1,1 3 881,2 6 0,-8 10 0,5 15 0,-5 6 18,-4 3 0,0 6 0,0 13 0,4 5 2,5 4 1,7-6-1,12 6 1,0-7-212,0-11 0,12-10 1,7-15-1,5-4 229,4-5 0,3-10 0,3-21 0,3-16 21,-3-15 1,6-9 0,-3-4-1,-4 1-173,-2-1 0,-6-8 1,-4-4-1,-5 0-165,-4 0 1,-3 4 0,-9 11 0,-6 4-346,-12 3 0,-4 15 0,-24 3 0,-6 16-546,-10 9 1,0 3 0,-8 3 0,-1 9 920,0 16 0,9 12 0,-5 15 0</inkml:trace>
  <inkml:trace contextRef="#ctx0" brushRef="#br0" timeOffset="1884">1276 16 8229,'27'0'88,"10"-9"0,3 3 0,4 12 154,5 18 0,6 32 1,-24-15-1,0 4 0,2 9 1,-1 3 39,0 9 1,-3 3 0,-3 11-1,-3 4 1,0 7 0,-2 2 0,-7-28-1,-1 1 1,0 1-393,-1 3 0,0 0 0,-3 2 0,-1 2 0,-2 1 0,-1 1 0,-1 6 0,-1 2 0,-1-1 0,0 1 0,-1-1 0,-1 0 117,1 0 0,0 0 1,-3 0-1,-4 2 1,-2 1-1,-2-1 0,-1 1 1,-1 0-1,-2 1 1,-2 0-1,-2 1 1,-1-1-208,-1-2 0,-2-1 1,0-1-1,-1-4 1,0-1-1,-2-1 1,-3 1-1,-1-1 0,0-1 1,-1 0-1,0-2 1,0 1 199,0-1 0,0 0 0,-2 0 0,-3 0 0,0 0 0,0 0 0,2-1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7:26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1609 888 8108,'-19'-13'-137,"1"-5"450,-4-7 1,10-2-1,3-1 104,6 0 0,3 0 0,3 1 0,3-1-184,3 0 0,13 4 0,-4 2 0,7 7-56,2 2 1,-8-5 0,-1 9 0,4 3-84,3 2 0,-7 8 0,-2 5 0,-4 9-131,-6 7 1,-3 6 0,-3 6-1,-3 9-141,-6 6 1,-7 16 0,-11 6 0,-4 6-135,-6 3 1,6 0 0,-9-3 0,3-3-351,0-3 1,-3-12 0,6-1 296,-3-11 1,0-23 449,10-17 1,11-20 0,10-8 0,12-7 205,13-2 1,5-1 0,7 3 0,3 7 20,3 9 0,0 5 0,-9 4 0,2 0 67,7 0 0,-3 4 0,9 2 0,0 6-459,1 3 1,-7 1-1,6 2 1,0-8-623,0-7 1,-9-3 0,3 0 701,-6 0 0,9 0 0,3 0 0</inkml:trace>
  <inkml:trace contextRef="#ctx0" brushRef="#br0" timeOffset="1865">1498 2468 8091,'-28'0'-47,"0"0"1,1 0-1,-1 3 1,0 6 86,1 10 1,-1 5-1,3 7 1,4 6 190,2 9 0,4 10 0,-4 5 0,10 7-211,6 3 0,3-6 1,3 8-1,6 1-34,10-3 1,5-15-1,4-19 1,0-10 96,0-8 0,-1-7 0,1-12 0,0-6 140,-1-12 1,1-1 0,0-21 0,-3 3-154,-7 0 1,-3-3 0,-8 6-1,2-3-133,-3 3 1,-15 7-1,-10 5 1,-5 7-181,-4 2 0,-9-5 0,0 9 0,3 2-106,3 4 0,-6 3 1,0 0-236,3 0 0,4 13 584,2 5 0,13 19 0,2 6 0</inkml:trace>
  <inkml:trace contextRef="#ctx0" brushRef="#br0" timeOffset="2699">278 1 8382,'-37'3'0,"0"6"0,-9 10 0,9 18 0,3 12 110,3 12 0,13 23 0,10-33 1,1 2-1,0 8 0,1 1 54,2 11 1,2 2-1,0 8 1,1 4-1,1-21 1,1 2 0,1 1-1,1 2 1,1 1-1,1 1-324,3 2 1,2 1-1,0 1 1,0 1 0,1 1-1,2 1 1,3 3-1,2 2 1,0-1 0,2 3-1,1 0 1,0 1 194,1 4 0,0 1 0,2-1 1,0-4-1,2-1 0,1 0 1,1 0-1,2 0 0,1-2 1,0-6-1,1-1 0,1-1-152,-1-4 0,0-1 1,2-2-1,0-3 0,0-2 1,3-3-1,0-3 1,3-3-1,0-1 0,19 20 1,2-5-254,-4-12 1,3-5 0,2-8 0,2-7 0,-1-14 0,1-5 0,0-3 0,1-4 369,-1-5 0,1-2 0,3-2 0,0-3 0,4-2 0,1-2 0,-1-4 0,0-3 0,2-4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01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722 887 8189,'0'-27'3714,"0"-1"-1657,0 0-2332,0 13 0,0 5-965,0 20 1,0 5 1239,0 13 0,-13 0 0,-2-1 0</inkml:trace>
  <inkml:trace contextRef="#ctx0" brushRef="#br0" timeOffset="132">666 1358 8189,'-46'41'149,"0"5"1,0 6 422,3 4 1,-10-10 0,10 0-1,-3 0-368,0-3 1,-1 0-1,-5-12 1,6-3-1009,9-13 804,6-9 0,-9-6 0,-3 0 0</inkml:trace>
  <inkml:trace contextRef="#ctx0" brushRef="#br0" timeOffset="602">1332 388 8061,'0'28'-69,"0"0"1,0-1 0,3 1 592,6 0 1,-6 0-1,6 2 1,-6 4-389,-3 3 1,9 13 0,1-7-1,-4 3-564,-3 0 1,0-3 0,3 3 427,3-9 0,1-6 0,-10-3 0</inkml:trace>
  <inkml:trace contextRef="#ctx0" brushRef="#br0" timeOffset="818">1027 250 8126,'0'-28'684,"3"3"-111,6 7 0,-3-4 1,9 10-1,1 0-135,-1-1 0,4-5 0,12 9 0,2-1-454,4-2 1,10 6 0,-7-10 0,0 4-562,0 6 0,6 3 0,-6 3 577,3 0 0,-9-12 0,6-4 0</inkml:trace>
  <inkml:trace contextRef="#ctx0" brushRef="#br0" timeOffset="1101">1830 749 8126,'-3'27'94,"-6"1"0,6 9 0,-9 0 1,3 0 389,-1 3 0,-2-18 1,6 5 1674,-3-2-1584,-13-13 0,10-6 1,-7-21-1,10-13-328,6-3 0,3-12 0,0-3 0,3-6-13,6-4 1,4 1 0,8-1 0,-2 4-71,2 6 0,4 6 1,2 12-1,-2 0-427,-6 1 0,5 2 1,-5 7-1,5 8-1208,4 7 0,0 3 0,0 0 1471,-1 0 0,1 25 0,0 6 0</inkml:trace>
  <inkml:trace contextRef="#ctx0" brushRef="#br0" timeOffset="2182">1747 333 7551,'-12'-16'772,"9"16"0,-6 19-481,6 6 0,3 12 1,0 3-1,-3 3-96,-7 6 0,7 6 1,-6 7-1,6 3-329,3-4 0,0-2 0,0-4 0,0-2-1341,0-7 1475,0-6 0,12-12 0,4-1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05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334 324 8335,'0'-40'-205,"-9"9"0,-4-6 3,-2 6 0,6 16 1,-10 9 369,-2 12 0,-1 9 0,1 16 0,2 6 129,-2 9 1,5 7 0,-2 5 0,-4 7-36,-3 9 1,7 21 0,10-42 0,1 2 0,-1 5 0,0 0-47,0 3 0,1 1 0,3 7 0,2 2 1,-3 9-1,0 3 0,3 5 0,1 1-207,0 5 0,2-1 0,4-9 1,3-2-1,0-5 0,2-1 1,3-6-1,2-3 108,3-3 1,1-2 0,-3-6-1,2-2 1,3-7 0,1-3-1,18 41-385,-6-17 0,-3-11 1,-4-13-1,1-9-910,0-6 1,-1-7 0,1-5 1177,0-10 0,0-6 0,-1-3 0</inkml:trace>
  <inkml:trace contextRef="#ctx0" brushRef="#br0" timeOffset="1134">1082 1072 8104,'0'-18'881,"0"0"-426,0 11 0,-9 10 1,-3 22-1,0 12-353,-1 6 0,-5-6 1,5 9-1,-2 4-196,-7 2 0,7 6 0,0 4 0,-1 3-326,1-4 0,-1-5 0,-2-7 0,6-6-818,-1-3 1,7-3 1237,-12-9 0,-1 0 0,-9-1 0</inkml:trace>
  <inkml:trace contextRef="#ctx0" brushRef="#br0" timeOffset="1353">722 1128 8338,'3'25'686,"6"-7"1,-2 7-1,8-4 1,0 10-251,1 6 0,2 3 0,10-6 1,3 6-429,6 3 0,-7-9 0,11 6 0,-5-3-272,1 0 1,3-3-1,-6-13 1,3-5-496,-3-4 759,-3 10 0,-3-7 0,-1 13 0</inkml:trace>
  <inkml:trace contextRef="#ctx0" brushRef="#br0" timeOffset="1619">1581 1710 7133,'0'-15'104,"0"2"1,0 13 0</inkml:trace>
  <inkml:trace contextRef="#ctx0" brushRef="#br0" timeOffset="1885">1692 1211 8980,'9'28'565,"1"0"0,-1-1 0,-6 1 0,6 0-448,10-1 0,-4 1 0,4 0 1,2 0-962,4-1 1,3 1 0,-1-3 843,1-7 0,0 7 0,-1-10 0</inkml:trace>
  <inkml:trace contextRef="#ctx0" brushRef="#br0" timeOffset="2068">1997 1128 8179,'0'18'990,"0"1"-643,0 2 1,0 7 0,0 6 0,0 6 67,0 3 0,0 3 0,0 13 0,0 6-129,0 9 0,0 3 0,0 0 0,0-4-520,0 4 1,0-9 0,0-3 0,0-7-1097,0-2 0,0-13 1330,0-6 0,0-19 0,0-5 0</inkml:trace>
  <inkml:trace contextRef="#ctx0" brushRef="#br0" timeOffset="2335">2302 657 8198,'0'18'848,"0"1"0,0-1 0,0 10 0,0 3-539,0 6 0,0-4 1,0 17-1,3 5-203,6 7 0,-6 6 1,7-7-1,-7 4-860,-3-4 1,0-2 0,0-7 753,0-5 0,-13 5 0,-2-9 0</inkml:trace>
  <inkml:trace contextRef="#ctx0" brushRef="#br0" timeOffset="2535">1969 740 8974,'13'-16'835,"-1"1"1,10 9 0,-4-3-516,4 2 0,12 1 0,3 0 0,-1-3-919,5 3 1,-8 3 0,11 3 598,-4 0 0,9 0 0,-6 0 0</inkml:trace>
  <inkml:trace contextRef="#ctx0" brushRef="#br0" timeOffset="2834">2746 102 8185,'18'-24'153,"1"5"0,-1-2 1,7 8-1,-4 1 424,-2 0 0,-1 15 0,10 15 1,0 10 73,-1 9 0,1 6 0,0 16 1,-4 2-115,-5 4 0,6 15 1,-7 0-1,4 12-379,-13-43 0,0 1 0,-2 0 0,-2 2 0,-4 4 1,-2 2-1,0 0 0,-1 1-158,-2 0 0,-1 2 0,-1 3 0,-3 1 1,-6-4-1,-1-2 0,-1 0 0,0-1-341,-1 0 0,-1-2 1,0-7-1,1-2 0,-10 39 1,1-12-1343,-1-6 0,3-16 1683,7-15 0,-7-19 0,10-5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13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8216,'-27'0'339,"-1"0"1,0 0 0,1 0 2373,-1 0-2361,12 0 0,7 0 1,18 3-1,13 4-190,12 2 0,6 0 0,9-9 0,-3 0-671,4 0 1,2 0-1,3 0 1,-2 0 508,-7 0 0,6 12 0,-9 4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14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9547,'27'0'394,"1"0"1,0 0 0,2 0-331,7 0 0,-3 0 1,13 0-1,-1 0-170,-3 0 0,9 3 106,-6 7 0,-6-7 0,0 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14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9139,'9'-28'652,"1"1"0,8-1 0,-6 3 0,4 4-97,5 2 1,13 10 0,3-6 0,-3 2 20,-3 7 0,6 3 0,3 3 0,0 0-336,0 0 0,-6 3 0,-13 6 1,-5 10-122,-4 6 0,-3 2 1,-9 1-1,0 0-169,0-1 1,-15 13-1,-10 7 1,-8 5-458,-1 3 0,-6 1 1,0-1-1,0 1-162,-1-1 1,5-2 0,8-4 189,0-3 1,3-12 524,7 3 0,18-19 0,22-11 0,11-14 190,14-11 0,5-7 0,3-2 0,1-1-59,-1 0 0,4 0 1,2 1-1,4-1-94,-3 0-83,-4 1 0,-2-1 0,-1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33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250 278 8067,'-28'9'56,"0"0"1,10 4 0,0-1 0,-1 16 0,1 15 0,-1 12 0,-2 13 0,-4 15 191,10-35 1,2 3 0,4 6 0,3 3 0,0 1 0,3 1-1,0 1 1,2 0-44,1 3 0,0 1 0,0 0 0,0 1 0,0 0 0,0 0 0,2-3 1,3-1-81,3-3 1,2-2-1,-2-3 1,3-1-1,6-5 1,3-1-1,10 34-341,-2-15 1,9-22 0,0-9 0,0-10-583,3-8 1,-9-7 0,6-12 797,-6 0 0,9-24 0,3-7 0</inkml:trace>
  <inkml:trace contextRef="#ctx0" brushRef="#br0" timeOffset="217">971 749 9786,'0'55'0,"0"1"260,0-1 0,0 4 0,-3 2 0,-4 7-361,-2 3 0,-3 3 1,6 9-1,-7 0-265,-2 0 1,6-2 0,-10-11-1,1-14-1566,2-16 1932,-8-9 0,8-16 0,-11-3 0</inkml:trace>
  <inkml:trace contextRef="#ctx0" brushRef="#br0" timeOffset="399">499 999 8067,'10'-19'0,"-1"1"0,12 11 0,-2-2 479,6 6 0,2 6 0,1 6 0,0 13 264,-1 12 1,1 0 0,0 9 0,0 0-233,-1 0 1,4 0 0,3 6 0,3-5-413,-3-4 1,0 6 0,0-6 0,3 0-1018,-4 0 0,-2-3 1,-3-12 917,0-7 0,12 19 0,3-6 0</inkml:trace>
  <inkml:trace contextRef="#ctx0" brushRef="#br0" timeOffset="531">1414 1664 8509,'19'0'1503,"-1"0"1,-9 0-1504,10 0 0,-13 0 0,6 0 0</inkml:trace>
  <inkml:trace contextRef="#ctx0" brushRef="#br0" timeOffset="849">2163 749 7937,'-19'0'1166,"4"3"-741,2 6 1,1 19-1,6 18 1,-3 7-362,3 2 0,2 4 0,4 2 0,-3 7-338,-6 3 0,6 0 0,-6 6 0,3-7 274,-4-2 0,-5 9 0,-13-6 0</inkml:trace>
  <inkml:trace contextRef="#ctx0" brushRef="#br0" timeOffset="1049">1775 888 7937,'27'0'0,"1"0"439,0 0 0,-1 12 0,1 6 1,0 7 93,0 3 1,-1 9-1,1 3 1,0 3-289,-1 6 1,4-6 0,3 0 0,3-3-620,-3-6 0,-3-3 0,-4-6 0,1-7-1540,0-8 1914,0-7 0,-13-3 0,-3 0 0</inkml:trace>
  <inkml:trace contextRef="#ctx0" brushRef="#br0" timeOffset="1249">2468 139 8438,'3'28'447,"3"3"1,3 6 194,-3 9 1,10 9-1,-1 7 1,3 6-378,1 3 0,-4-7 0,7 10 0,-7 0-915,-2-3 0,-1-3 0,-6-13 0,3-3 650,-3-5 0,-2 5 0,-4-9 0</inkml:trace>
  <inkml:trace contextRef="#ctx0" brushRef="#br0" timeOffset="1415">2218 111 8548,'12'-15'686,"4"3"1,11 12 0,4-3-499,6-7 1,6 7 0,13-9 0,2 3-189,7 0 0,6-13 0,12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8.0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22 131 8020,'0'-22'-786,"0"0"0,0 1 786,0-1 0,-10 0 0,-2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32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694 389 8025,'-28'12'364,"12"4"1,7 11-1,6 4 11,3 6 1,0 6 0,0 13 0,0 2-74,0 7 0,0 6 0,3 15 0,3 6-354,-2-41 0,2 0 0,12 44 0,-6-2 1,1-10-1133,-1-9 1,0-9 1183,-2-19 0,5-18 0,13-16 0</inkml:trace>
  <inkml:trace contextRef="#ctx0" brushRef="#br0" timeOffset="233">1 583 8025,'0'-43'82,"9"3"0,3 12 211,3 0 1,7 1 0,15-1 0,9 0 384,7 0 0,2 1 0,4-1 0,5-3-507,10-6 0,3 6 1,0-5-1,-6 5-396,-3 3 0,-4 3 0,-11 4 0,-7 5-317,-9 4 1,-16 3 0,-5 12 0,-1 3-210,1 3 0,-10 13 0,3-4 1,-6 10 750,-3 9 0,0-6 0,12 21 0,4-9 0</inkml:trace>
  <inkml:trace contextRef="#ctx0" brushRef="#br0" timeOffset="434">1109 472 8025,'28'56'-235,"-3"-1"1,-4 3 0,-2 4 75,2 3 1,-5 3 0,2-4 0,4 7 664,2 0 1,-5 6 0,-4-9 0,-2 2-266,-7 7 0,-3-9 0,-3-6 0,0-13 171,0-12 1,-3-9-1,-7-10 16,-8-8 1,3-10 0,-1-10-1,4-11-291,6-13 1,3-9 0,3-13 0,0 1-261,0-1 0,0-2 0,0-4 0,3-2-219,6 2 0,6 13 0,10 6 0,-3-1-225,-4 1 0,1 9 0,8 1 1,1 11 566,0 13 0,-1-7 0,1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30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721 413 8049,'-9'-28'535,"-4"0"1011,-2 1-858,9 11 0,-7 7 1,13 21-1,0 13-208,0 9 0,3 15 1,7-3-1,8 7-362,7 2 0,-7 4 0,1 2 0,-1 7-377,-2 3 1,5 3-1,-8 12 1,-1 3-747,0 4 1,-3-4 0,-9-15 1004,0-9 0,0-7 0,0-2 0</inkml:trace>
  <inkml:trace contextRef="#ctx0" brushRef="#br0" timeOffset="498">0 441 8104,'28'-19'1047,"0"4"-607,-1 2 0,4 4 1,6 6-1,9-3-42,7-3 0,5-10 1,4 7-1,5-4-149,4-5 0,0-7 0,9-6 0,-3-3-408,0 3 0,-3 4 0,-21 2 0,-7 0-749,-9 0 1,-7 13 0,-5 3-2477,-6-1 3165,-7 10 0,-12-6 141,0 18 1,0-3 0,0 13 87,0 3 0,3-7 0,3 3 0,6 4 226,4 3 1,-7 2-1,7 4 1,-1 6 110,0 9 0,4 7 0,5 2 0,-2 1 36,-4-1 1,-2 13 0,5 6 0,-5 6-117,-4 3 1,-3-9-1,-6 0 1,4 0-159,2-4 1,0-2-1,-9-15-404,0-7 243,0-18 0,0-28 0,0-19 0,0-6-23,0-2 1,0-10 0,0 0 0,0 3 124,0 3 1,3 3-1,6 4 1,10 2 222,6 4 1,2 12 0,1-4-1,0 7-202,-1 3 1,1 3 0,3 7 0,3 8-396,3 7 1,0 15-1,-6 3 1,2 3 323,4 0 0,0 0 0,-9 10 0</inkml:trace>
  <inkml:trace contextRef="#ctx0" brushRef="#br0" timeOffset="899">2107 745 8037,'-19'0'1054,"1"0"1,2 4 0,-5 5-545,2 9 1,13 7 0,-3 6-1,6 6-219,3 9 1,3 3 0,3 0 0,7-5-351,2-4 1,3 6 0,10-9 0,0-3-324,0-4 0,-1-14 0,1-7 76,0-6 1,-1-3-1,1-6 1,-3-9 20,-7-13 1,4-9 0,-10 0 0,0-6 193,1 0 1,-4-7-1,-6 13 1,3 4 269,4 2 0,-1 3 265,-9 0 1,3 13-187,6 6 1,-6 18 0,6 9 0,-2 10-198,2 9 0,-3 3 0,9 9 0,1-2-225,-1 2 0,-9 3 0,7 1 0,-4-4-608,0-3 1,10-12-1,-7 3 772,3-6 0,4-4 0,9 1 0</inkml:trace>
  <inkml:trace contextRef="#ctx0" brushRef="#br0" timeOffset="1149">3049 801 8037,'19'-28'123,"-4"0"0,-2-2 217,-7-7 1,6 6 0,-3-6 0,-6 9 188,-9 10 1,0-4-1,-12 13 1,-4 3-81,-3 3 0,7 3 1,-1 3-1,1 6-189,2 9 1,-5 10 0,12 9 0,3 9-216,2 7 0,4 2 0,0 1 0,4-1 49,5 0 0,-3 1 0,12-1 0,4 4 19,3 6 1,-7-16 0,1 6 0,-1-5 115,-3-7 0,1 0 0,-10-9-281,3 3 0,-12-13 0,-18-14-660,-13-7 0,3-6 0,-3-7 712,12-8 0,-14-7 0,5-3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35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8336,'9'-18'0,"3"2"301,4 4 0,2 3 0,13 12 0,3 9 256,3 16 1,12 15-1,-6 22 1,3 8-323,1 8 0,-28-35 1,-1 3-1,3 1 0,1 2 1,-3 2-1,-1 3-122,-5 2 0,-2 2 1,3 1-1,-3 2 1,-5 5-1,-3 1 1,1-1-1,-2 0-289,1 0 1,-3 1 0,-4-1-1,-4 0 1,0 1 0,-2-1-1,-3 0 1,-2 1-196,-3-1 1,-1 0 0,2-1 0,0 0 0,-4-3 0,-1-1 0,2-3 0,0-2-707,3-1 0,0-2 0,-14 30 1077,4-12 0,2-12 0,6-7 0,10 1 0,6-1 0</inkml:trace>
  <inkml:trace contextRef="#ctx0" brushRef="#br0" timeOffset="251">749 1664 8358,'28'-12'704,"0"8"1,2-8-177,7 0 1,-6 9-1,9-6 1,0 5-490,7 4 1,-7 0-1,0-3 1,-3-3-562,0-3 0,-1 0 0,-8 9 0,-3-3 522,-7-7 0,7-5 0,-10-13 0</inkml:trace>
  <inkml:trace contextRef="#ctx0" brushRef="#br0" timeOffset="417">1026 1193 8067,'-18'0'207,"3"3"1,-1 6 227,1 9 1,9 7 0,-7 6 0,4 6 230,0 9 0,0 6 1,9 7-1,0 6-109,0 9 0,3 3 0,3-4 0,6-5-969,3 0 0,-5-10 0,8 7 0,1-6 412,-4-4 0,22-12 0,-6-3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40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888 223 8376,'-28'0'0,"4"3"268,5 6 1,-5 6 0,8 13 0,-2 3 396,-1 6 0,4 9 1,-7 16-1,4 5-590,-4 4 0,-2 3 0,-4 9 1,0 0-791,0 1 1,1 8 0,2 0-1,3-5 715,4-10 0,0-10 0,-10-11 0</inkml:trace>
  <inkml:trace contextRef="#ctx0" brushRef="#br0" timeOffset="216">306 417 9413,'12'27'485,"-6"4"1,13 6 0,2 9-43,4 7 0,12 2 0,3 1 1,0-1 7,0 0 1,9 10 0,-5 0 0,2-7-917,0-8 1,-9-1-1,6-9 1,0-3 464,0-6 0,-9 3 0,6-19 0</inkml:trace>
  <inkml:trace contextRef="#ctx0" brushRef="#br0" timeOffset="365">1221 1110 8284,'0'18'64,"0"1"1,0 2 264,0 4 1,0-7 0,0 1 0,0 2-226,0 4 0,0 3 0,0-1 0,0 1-270,0 0 0,0 0 166,0-1 0,12 1 0,3 0 0</inkml:trace>
  <inkml:trace contextRef="#ctx0" brushRef="#br0" timeOffset="600">1581 583 8552,'0'28'1889,"0"3"-1369,0 5 1,12-5-1,7 9 1,5-3-269,4 0 1,9 0 0,3-9 0,3 0-590,7-1 0,-1-11 1,0-4-1,-6-3-2133,-3 1 2470,-3-1 0,3-22 0,3-2 0</inkml:trace>
  <inkml:trace contextRef="#ctx0" brushRef="#br0" timeOffset="732">2052 583 8118,'0'28'151,"0"-10"1,0 4-1,-3 5 254,-6 7 0,6 16 0,-6-4 0,6 9-262,3 10 0,3-7 1,3 10-1,6-3-303,4 0 0,-7 12 1,6-7 159,-3 1 0,10 9 0,-7-9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45.4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580 12 8269,'-12'-12'29,"-7"12"0,4 15 0,-1 22 0,1 6 248,0 1 1,-4 17 0,-9-5-1,1 5-201,-1 7 0,-3 3 0,-3 12 1,-6 0-118,-3 0 1,6-9 0,-6-3 0,3-6-225,6-13 1,6 1-1,7-20 185,2-8 1,13-6 249,-3-10 1,18-3 0,10 9-1,5 1 69,4-1 1,0-6-1,3 10 1,2 2-103,4 4 1,10-6-1,-7-1 1,3 4-420,6 2 0,3 4 0,1 3 282,-7 6 0,19-7 0,-7 11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8:46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0 306 7829,'19'0'-555,"-1"0"748,4 0 0,-7 3 1,3 3-1,4 6 289,3 4 0,2 2 0,4 7 1,3-4-340,3-2 1,12-1 0,-6 10 0,4-3-121,-1-7 1,-3 4 0,6-10 0,-3 0-60,4 1 1,-10-1 0,-3-6 0,-6 3-211,-4-3 1,1 7 0,0-1 178,-1 4 0,-11-7 1,-7 9-1,-6 4 349,-3 2 0,0 13 0,-3 3 0,-6 4 49,-10 5 1,-5 12-1,-4 4 1,0 0-121,1 3 1,-1-10-1,0 7 1,0-10-389,1-9 0,2 4 1,3-13-1,7-3-544,3-4 1,2-2 720,10 0 0,-12-13 0,-3-3 0</inkml:trace>
  <inkml:trace contextRef="#ctx0" brushRef="#br0" timeOffset="554">1525 999 8301,'-16'0'2705,"35"0"-2571,18 0 1,15 0 0,-9 0 0,3 0-212,4 0 0,8 0 0,-12 0 0,7 0-1064,2 0 0,1 0 1141,-1 0 0,-12 0 0,-3 0 0</inkml:trace>
  <inkml:trace contextRef="#ctx0" brushRef="#br0" timeOffset="737">2412 638 7978,'-43'0'0,"3"0"21,0 0 1,9-3 0,-9-3 0,0-3 7,-7 3 1,-8 3 0,-7 3 0,-5 0 618,-4 0 0,9 0 1,-2 0-1,8 0-2039,10 0 1391,-6 0 0,21-13 0,-9-2 0</inkml:trace>
  <inkml:trace contextRef="#ctx0" brushRef="#br0" timeOffset="1390">4047 84 7746,'28'-16'-174,"0"7"1,-13 9-1,-6 9 457,-6 10 0,-3 6 0,0 2 0,0 1 204,0 0 0,-3 12 0,-3 6 0,-3 6-564,3 4 0,-7-1 1,4-2-1,3-4 6,3-3 1,3-3 0,3 3-1,6-9-17,10-6 0,5-6 0,4-7 0,3-8-211,6-7 1,-3-3 0,12-3 0,3-7-814,4-8 1112,-10-7 0,9-15 0,-9-3 0</inkml:trace>
  <inkml:trace contextRef="#ctx0" brushRef="#br0" timeOffset="1587">4602 1 8163,'0'37'0,"0"0"-63,0-4 1,0 11-1,0 2 1,0 9 501,0 10 1,0-3 0,0 11 0,0 8-301,0 8 0,0 0 0,0-38 1,0 0-1,0 0 0,0-1-448,0 49 0,9-3 1,0-13-1,-3-3 309,-3-6 0,10-7 0,2-11 0</inkml:trace>
  <inkml:trace contextRef="#ctx0" brushRef="#br0" timeOffset="1904">5073 444 8182,'12'-43'195,"7"6"0,-4 16 0,4 2 1,2 1 117,4 2 1,2-5 0,1 11 0,3 4-83,6 3 0,-16 3 0,7 3 1,-3 7-146,-1 8 0,-8 7 0,-7 5 1,-6 4-204,-3 3 1,-3 13 0,-6-4 0,-10 6-49,-5 4 1,-13-1 0,0 0-1,3-2 69,3-7 1,3 6-1,4-9 1,2 1 262,4-7 63,12-7 1,6-14 0,18-7 0,10-9-178,9-9 0,6-7 0,15-11 0,4-1-35,3 0 0,2 10 0,-8 2 0,-1 4-2436,-5 6 2418,-16 3 0,15 3 0,-9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9:17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76 675 8877,'0'-22'1349,"0"1"0,0 6 0,2 3-887,5 2 0,-2-4 0,10 4 0,2 0 114,2 1 0,-5-6 0,3 8-313,8 2 1,-4 3-1,8 2-294,-4 0 1,-6 2-1,-5 5 1,-6 8-498,-6 4 1,-2 13 0,-2 4-1,-6 8 101,-6 6 1,-13-1 0,-2 6 0,0-1 131,-2-6 0,7-4 0,-5-8 0,2-7 906,-2-5 1,12-5 0,-5-2 573,3-2 1,12-10-749,7 2 1,16-12 0,16-4 0,-1-1-527,1 0 0,7-4 1,-3 4-1,5-2-1011,3-5 0,-1 0 0,1 0 0,-1 3 1100,1-3 0,9-3 0,3-2 0</inkml:trace>
  <inkml:trace contextRef="#ctx0" brushRef="#br0" timeOffset="217">555 44 8197,'9'-20'154,"6"6"0,4 4 0,3 10 1,2 0 724,5 0 1,-2 19 0,9 13 0,0 14 357,-2 12 1,5 15-1,-12 9 1,-8 10-853,-13-42 0,-2 1 1,-2 8-1,-2 1 0,-1 4 1,-3 3-1,-2 3 1,-2 2-476,-5 3 0,-3 0 1,-6 1-1,-2-2 1,-2 1-1,-2-2 0,0-2 1,-2-2-193,-3-2 0,-1-1 1,3 1-1,-1-3 1,-2-8-1,0-3 0,5-5 1,0-2-965,-24 32 1246,2-15 0,15-13 0,-1 1 0,1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4:59:29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1 501 8597,'9'-12'979,"6"5"0,4 12 0,3 4 0,0 6-789,0 9 1,-1-2-1,4 7 1,1-3-360,3 3 0,10-4 0,-5 4 0,2-5-656,0-2 1,-9-8 0,5-2-1,-3-2 825,0-5 0,9-3 0,-4-2 0</inkml:trace>
  <inkml:trace contextRef="#ctx0" brushRef="#br0" timeOffset="217">741 0 8133,'-9'22'-41,"-4"0"1,-1 2 307,-1 5 0,3 7 1,-5 15-1,5 10 186,3 9 0,-6 10 0,5 14 0,5-43 0,1 2-175,-1 3 1,0 2-1,-3 4 1,-1 2-1,3 6 1,0 2-1,-1 3 1,-1 0-276,1-1 0,0 0 1,1-2-1,0-1 0,-2-8 1,-1 0-1,2-5 0,-1 0-147,0-6 1,-1-3-1,-3 24 1,0-17-1,0-15-34,0-12 0,7-5 178,-2-2 0,5-1 0,2 1 0</inkml:trace>
  <inkml:trace contextRef="#ctx0" brushRef="#br0" timeOffset="894">1569 1263 8432,'0'-12'5904,"0"3"-7550,0 9 1646,0 0 0,0-10 0,0-2 0</inkml:trace>
  <inkml:trace contextRef="#ctx0" brushRef="#br0" timeOffset="1281">1547 610 8094,'-29'0'0,"-3"2"-30,-1 6 0,6-3 1,-2 9-1,2 3 656,-2 2 1,12 6 0,-4 4-1,1 7-260,1 5 0,-1 5 1,6 2-1,7 6-92,4 1 0,3 3 0,0 8 1,3 1-58,4 6 0,5 2 0,12 7 1,5-4-320,8-3 0,4-12 1,2-15-1,3-12 14,5-14 1,-3-10 0,8-12 0,0-2 67,-1-5 1,-6-15 0,2-15 0,-3-6 38,3-8 1,-15-5 0,0-6 0,-9 1 144,-5 3 0,-8 0 0,-2-7 0,-2 2-263,-5 5 1,-5-3-1,-7 8 1,-8-3-295,-4-4 0,-5 6 1,-5 4-1,-8 6-114,-4 8 1,-10-3-1,1 12 1,4 8-161,7 9 1,0 8 666,10 2 0,0 10 0,7 2 0</inkml:trace>
  <inkml:trace contextRef="#ctx0" brushRef="#br0" timeOffset="1734">2897 240 8062,'-7'24'0,"-3"3"-69,-2 2 1,5 12-1,-8 0 1,1 10 223,2 4 0,-8 6 0,6 11 0,-6 8 40,-1 5 0,6 2 0,1 0 0,-1-2-501,3-5 0,-7-5 0,4-12 0,-2-8-170,3-11 0,-3-10 0,7-15 476,-2-4 0,-3 4 0,-6-7 0</inkml:trace>
  <inkml:trace contextRef="#ctx0" brushRef="#br0" timeOffset="1967">2440 196 8384,'7'22'0,"3"0"331,2 0 0,-5 9 0,8 5 0,4 8 140,8 7 1,6 7-1,11 12 1,0 5-247,-1 2 0,8 3 0,-25-35 0,1 0 0,1 1 0,0 0-86,2 1 0,0 0 1,-3 0-1,0 0 1,-2-3-1,0 0 0,19 40 139,-8-4 0,3-15 1,-10-14-279,-2-5 0,-3-12 0,-3-2 0</inkml:trace>
  <inkml:trace contextRef="#ctx0" brushRef="#br0" timeOffset="2317">3681 1394 7955,'10'-12'1156,"2"0"1,10 7-1,-1-2-843,1 2 0,7 2 0,5 3 1,5 0-660,7 0 1,12-2 0,-3-3 0,4-2-559,-1 2 1,-8 3 903,8 2 0,1-10 0,6-2 0</inkml:trace>
  <inkml:trace contextRef="#ctx0" brushRef="#br0" timeOffset="2566">4465 958 7996,'-22'0'258,"0"-2"1,1-3 0,-1-2 514,0 2 1,-7 3-1,-5 2 1,-7 0-293,-12 0 1,0 7-1,-5 0 1,-3 0-500,-2 3 1,-2-7 0,2 4-1,5-5 18,7-2 0,5 10 0,2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26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132 741 8480,'-22'10'713,"7"-8"1,3 8 940,2 0-534,-6-8-990,13 8 0,-4-20 1,14-4-1,10-6-63,10-1 0,-3-1 0,5 2 0,-5 3-65,-2 3 1,0 7-1,-1-5 1,1 2 11,0 5 1,-8 3-1,-1 4-17,-4 5 0,-4 8 0,-12 11 0,-5 4-17,0-4 0,-15 1 1,5-1-1,-4 3-68,-6-2 1,8-3 0,-5-2-317,5 0 0,9-3 177,1-4 0,19-8 0,4-14 0,13-5 131,7-1 0,10-6 0,-5 7 0,2 0 274,0 5 0,-7 4 0,5 3 0,-2 0 62,-6 0 1,-4 3 0,-5 4 0,-5 7-60,-2 6 1,-3 9 0,-9 2 0,-6 3-152,-6 5 1,-8 2-1,-7 0 1,-5-2-350,0-3 1,-5-9 0,8 4 0,-3-2 136,-5 0 0,8-9 1,2-13-1,5-5-1430,2-2 1,0 0 1611,0 0 0,1-19 0,-1-5 0</inkml:trace>
  <inkml:trace contextRef="#ctx0" brushRef="#br0" timeOffset="215">611 44 8286,'21'-14'0,"4"-1"-59,4 6 0,-3 4 1,8 10-1,0 9 1008,0 15 1,-8 20 0,1 9 0,-8 5-114,-4 2 1,-10 10 0,2 5 0,-7 5-564,-7 2 0,-5 9 0,0-45 1,-3 0-1,-1 3 0,-2 1-285,-3 3 1,-1 0-1,-3-2 1,-1-1-1,2 3 1,-1 1 0,0-4-1,0 1-337,0-1 0,1-1 0,0-3 0,0-1 0,1-1 1,0-1-1,-21 42 349,10-13 0,8-16 0,4-8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29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301 567 8364,'0'-22'251,"0"0"1,-8 8 0,1-1 0,2-2 63,3-2 0,2 4 0,0 1 0,0-3-47,0-2 0,10-10 1,4 0-1,5 2-57,3 3 1,2 2 0,3 0 0,2 3-37,-2 4 0,-3-2 1,-2 10-1,-1 5-33,1 7 1,-2 7-1,-6 12 1,-7 5-166,-4 7 1,-13 13 0,-4 6 0,-8 6-56,-7 6 1,-3 4 0,-6-4-1,1 3-314,-1 3 0,-11 7 0,-2-7 1,3-6-238,2-6 0,5-8 0,2-12 498,3-5 1,12-16 0,2-20 0,15-15 301,12-11 1,7-8 0,12-10 0,5 3 135,7 5 0,5-3 0,5 10 1,3 5 152,1 7 1,-6 7-1,-8 10 1,3 0-68,2 0 1,8 3 0,-3 4 0,-5 7-1290,0 6 0,-7 2 1,0-1-1,-3 1 896,-4 0 0,6 0 0,1-1 0</inkml:trace>
  <inkml:trace contextRef="#ctx0" brushRef="#br0" timeOffset="268">1564 1 8585,'-22'9'373,"3"3"1,2 13 0,2 4 93,-2 7 0,-9 22 1,-3 10-1,2 4-328,3 3 1,2 8 0,0-4-1,3 6-318,4 2 1,-2-9-1,8-8 1,-1-10-590,0-9 768,3-5 0,-3-12 0,-2-3 0</inkml:trace>
  <inkml:trace contextRef="#ctx0" brushRef="#br0" timeOffset="517">976 1 8243,'2'14'379,"3"1"1,5 2 332,2 2 0,2 15 0,11 9 0,4 15 175,7 13 1,-2 6 0,2 10 0,3 0-190,2 0 0,10-2 0,-1-8 0,-1-9-750,-3-7 0,-3-13 0,1 0 0,0-6-593,-1-6 1,-7-9 0,-2 2 0,0-5 644,0-2 0,2 9 0,8 3 0</inkml:trace>
  <inkml:trace contextRef="#ctx0" brushRef="#br0" timeOffset="984">2239 806 8122,'2'-12'3411,"5"5"-2565,8 5 1,4 2-1,6 0 1,1 0-426,3 0 0,10 0 0,0 0 1,7 0-719,4 0 0,1 0 0,-10 0 0,-2 0-571,-3 0 1,-9 0-1,2-3 868,-5-4 0,-2 4 0,0-6 0</inkml:trace>
  <inkml:trace contextRef="#ctx0" brushRef="#br0" timeOffset="1200">2500 284 8183,'-10'21'267,"8"1"1,-5 2 0,4 5 327,3 8 0,0 11 0,3 8 1,2 4 60,2 8 0,10 2 1,-5-2-1,0 2-242,-5 3 1,-4-1 0,-3-9-1,0-5-818,0-7 1,0-7 0,0-8 0,0-7 403,0-5 0,-10-2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65 151 8020,'-14'-22'0,"-1"0"1,8-2 0,-5-2 411,2-3-74,3 9 0,7 13 1,0 17-1,0 9 161,0 8 0,2 14 0,6 0 0,4 10-35,0 4 0,7-4 1,-7 7-1,3 3-217,-1 2 0,-2 2 1,5 0-1,-4-2-288,-4-5 1,-2 3-1,-7-10 1,0-5-227,0-8 141,0-6 0,0-25 0,-2-12-27,-5-14 1,4-17 0,-4 2 0,5-3 112,2 1 1,0-8 0,0-4 0,0 2-26,0 0 0,2 15 0,3-10 0,5 7 27,2 7 0,-5 3 1,7 5-1,3 4 186,3 8 0,2 4 1,-1 8-1,4 10 135,4 14 1,-5 5 0,5 7 0,-5 5-77,-2 0 1,0 0 0,-3-3 0,-2 1-537,-3-1 1,-2-2 0,5-2 0,-5-5-2077,-2-3 1,7-4 2404,-2-12 0,4 4 0,3-7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3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567 458 8356,'0'-22'632,"0"1"1,0 6-84,0 1 1,-3 9 0,-4 0-76,-8 10 1,-2 9-1,1 15 1,1 10-138,-2 9 1,-2 1 0,-3 11 0,-2 6-259,-5 4 0,5 12 0,-6-2 1,4 5-426,-3 2 1,5 0 0,-5-3-1,7-4-919,7-7 0,-2-17 1,8-13 1264,-3-11 0,-3-8 0,-7-2 0</inkml:trace>
  <inkml:trace contextRef="#ctx0" brushRef="#br0" timeOffset="234">0 611 8319,'0'21'-180,"3"1"1,4 2 712,8 5 0,6 0 0,6 13 0,4 6-5,3 5 0,3-2 0,6 9 0,1 6-19,-1 4 1,1 0 0,-1-9-1,-1-6-708,-6-1 0,5-4 0,-7-9 0,2-4-1543,0-8 1,-9-7 1741,2-8 0,5 5 0,0-6 0</inkml:trace>
  <inkml:trace contextRef="#ctx0" brushRef="#br0" timeOffset="517">959 1 8280,'-8'22'9,"1"2"1,2 5 228,3 7 0,2 5 1,0 5-1,0 5 469,0 7 0,9 0 0,4 3 0,1 2-572,1-3 1,-3 1 0,5 4-1,-3 0-759,3 1 0,-5-6 0,0-7 1,0-14-1019,0-12 1642,-7-1 0,15-14 0,-8 10 0</inkml:trace>
  <inkml:trace contextRef="#ctx0" brushRef="#br0" timeOffset="717">654 197 8228,'0'-22'379,"2"3"0,5 4 0,8 8-89,4 5 1,5-1 0,5-2 0,8-2 298,4 2 1,12 3 0,5-1 0,8-2-379,6-2 1,-4-7 0,4 4-1,-6 0-687,-8 1 1,-7 1 475,-15 8 0,5 0 0,-7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35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391 632 8230,'0'-41'-2,"0"2"0,0 5 639,0 3 0,0 2 1,0 7-149,0 0 1,-10 10 0,-4 5-165,-6 4 0,-2 13 0,1 7 0,-1 10-77,0 9 1,-2 10 0,-3 9 0,-2 13-53,3 7 1,-6 12 0,17-39-1,1 1 1,1 0 0,0 1-36,0 2 1,1 0 0,4 9 0,2 2 0,-1 2 0,2 0 0,-1 2-1,2-1-129,1 1 1,1 0-1,1-6 1,2-1-1,3-2 1,2 0-1,2-4 1,3-2-351,16 43 0,9-20 0,-4-27 0,2-9-515,4-10 0,1-15 1,0-7-1,-3-4-457,3-3 1290,-8 0 0,10-10 0,-7-2 0</inkml:trace>
  <inkml:trace contextRef="#ctx0" brushRef="#br0" timeOffset="335">630 1198 8081,'12'-22'93,"-4"0"0,-3 3 457,2 5 1,-2-3 0,9 7-279,3-2 0,2 7 1,3-2-1,0 4-28,0 3 0,0 10 0,-1 5-160,1 4 0,-10 10 1,-2 2-1,-3 1-179,0-1 0,-2 10 1,-10 1-1,-4 6-85,-3 0 0,-5 8 0,-10 2 0,-2 3 3,2-3 0,3-5 0,2-10 1,1-1 72,-1-6 1,7 0 87,1-14 1,11-5-1,3-20 1,15-4 220,12-7 1,-1-3 0,11 0 0,1 2-465,3-2 0,0 5 1,-2 0 258,-3 2 0,1-6 0,6 3 0</inkml:trace>
  <inkml:trace contextRef="#ctx0" brushRef="#br0" timeOffset="719">1458 915 8245,'-22'0'1100,"0"-10"1,10 10-1,5 3-759,5 16 1,11 5 0,6 13 0,7-1-70,7-2 0,-3 7 1,8-7-1,-3 2-961,-4 0 1,5-9-1,-1 0 1,3-8-2072,5-5 2760,-8-9 0,10 15 0,-7-8 0</inkml:trace>
  <inkml:trace contextRef="#ctx0" brushRef="#br0" timeOffset="902">1828 784 7831,'-7'15'-59,"0"-1"0,-3 3 0,5 12 0,-2 8 407,2 4 1,3 12 0,2 7-1,0 11 352,0 8 0,0 13 1,0 5-1,0-46 0,0 0-540,-1 4 0,2 1 0,2-2 1,1 1-1,0 3 0,-1 0 0,0-3 1,-1-1-514,-1-3 0,0 0 0,-1 1 0,0 0 1,0 40-1,0-10-2429,0-14 2782,0-13 0,0-11 0,0-1 0</inkml:trace>
  <inkml:trace contextRef="#ctx0" brushRef="#br0" timeOffset="1169">2176 0 8311,'22'25'0,"0"4"331,0 7 0,2 17 0,5 10 0,5 12 161,0 10 1,-13-40-1,-1 2 1,-3 7 0,0 3-1,1 2 1,0 1-47,1 4 0,-2 2 0,-3-1 0,-1 1 1,1 4-1,-1 0 0,-4 1 0,-1 1-276,-3 4 1,-3 0 0,-8 1 0,-5 1-1,-2 4 1,-3 1 0,-3-3 0,-1-1-125,-1-3 0,-1-2 0,0-6 1,0-2-1,1-9 0,-2-1 1,2-3-1,-1-2-835,0-2 0,0-3 0,-19 29 1,5-17 788,7-20 0,0-6 0,7-10 0,5-5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3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100 719 8227,'-22'12'2012,"3"0"-1103,4-4 1,8-4-552,14 11 1,5-10-1,13 2 1,1-5-259,3-2 0,10 0 0,-3 0 0,8 0-1238,7 0 0,-5-7 1,2 0 1137,-9 2 0,11-7 0,-4 0 0</inkml:trace>
  <inkml:trace contextRef="#ctx0" brushRef="#br0" timeOffset="268">252 458 8081,'-21'0'143,"1"-3"1682,6-4-769,4 5-559,10-8-1027,10 10 1,-8-10 245,5-4 0,-14 4 0,-7 3 38,-6 4 0,-2-4 1,1 0-210,-1 2 0,0 3 455,0 2 0,1 0 0,-1 0 0</inkml:trace>
  <inkml:trace contextRef="#ctx0" brushRef="#br0" timeOffset="1015">78 501 8204,'-14'-2'234,"-1"-3"350,-2-2 0,5 0 848,-2 7-998,9-10 0,5 5 0,17-7-154,9 2 1,1 3 0,9 5 0,3-3 1,2-3 1,3-1 0,-1 4-1,1-5-326,-1-2 0,1 5 0,-1-5 1,1 2-489,-1 5 0,-9-4 0,-5 1-696,-4 4 1028,-13 1 0,-20 3 0,-16 3 0,-7 1 136,-8 4 0,-5 6 1,-4-7-1,-3 1 282,3 1 0,2-6 0,2 6 0,1-1-101,-1-1 1,8 3 0,2-6 0,3 4-996,4-3 1,10-1-1163,3 4 2040,18-6 0,-1 8 0,19-10 0</inkml:trace>
  <inkml:trace contextRef="#ctx0" brushRef="#br0" timeOffset="1467">1276 284 8394,'-12'-22'161,"-5"7"0,10 1 0,2-3-301,2-3 0,6 6 0,4-1 0,7-1 758,6-4 0,4-2 0,3 1 1,4-1 25,3 0 0,-5 10 0,7 2 1,3 3-352,2 0 1,-7-1-1,-3 8 1,-2 3-138,1 4 1,-4 5 0,-11 10 0,-8 2 82,-5 5 0,-7 5 0,-7 12 1,-12 3-497,-7 1 0,2 11 0,-8-6 0,1 4-184,2-1 1,-4-3 0,6 3 0,1-7-307,-1-5 0,6-12 0,9-5 432,2-5 1,13-12 0,2-7 0,12-7 337,7-6 1,3-8-1,2 3 1,3-1 596,2-1 0,7 8 1,-4-5-1,-1 2-211,0 6 0,1 1 0,-6 3 0,4-2-829,-4-6 1,-2 6 0,-2-5 0,0 2 156,0-2 0,-1 2 263,1-10 0,0 1 0,0-8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50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263 131 8111,'0'-29'651,"0"0"-266,-10 0 0,5 10-323,-10 4 1,8 5 0,-7 13 0,-3 6 175,-3 13 1,-1 19 0,1 20-1,3 9 25,3 10 1,7-29 0,-1 2 0,-2 4 0,-1 2-1,0 5 1,2 3-93,2 4 0,0 3 0,-2 11 1,1 4-1,4-22 0,2 2 1,0 1-1,1 2 0,-1 0 1,1 2-124,-1 1 0,1 0 0,1 0 0,2-4 0,2-1 0,0-1 1,3 26-1,3-4 0,2-9 0,5-4 285,3-9 0,3-2 0,-1-8 0,2-2 0,3-9 0,2-2 0,27 31-315,-1-14 0,1-9 1,4-8-1,-6 0-640,-8-3 1,2-2 0,-14-14 0,0 4 621,-5 3 0,0-2 0,-7-3 0,-5-10 0</inkml:trace>
  <inkml:trace contextRef="#ctx0" brushRef="#br0" timeOffset="2584">589 821 8370,'-12'-10'1268,"5"8"1,14-6-1,8 8-1173,4 8 0,3-6 0,2 5 1,3-4-140,2-3 0,7 0 0,-7 0 0,0 0-2040,2 0 2084,-6 0 0,6-10 0,-9-2 0</inkml:trace>
  <inkml:trace contextRef="#ctx0" brushRef="#br0" timeOffset="2749">1003 320 8275,'0'22'337,"0"-1"1,-7 4 0,-1 4 0,4 7 127,1 5 0,3 12 0,0 5 0,3 8-247,4 6 0,-2-11 1,9 4-1,3-2-758,2 0 0,1-5 540,-6 0 0,15-10 0,-4 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56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22 153 7137,'0'-13'2508,"0"-6"-2214,0 5 0,2 2 0,6-3-136,6-2 0,-2 5 0,3 0 0,-1 0 74,-2 0 1,8 7 0,-6-2 4,6 4 1,1 8-276,1 10 1,-10 1 0,-4 21 0,-6 1-250,-2 4 0,-10 11 0,-4 2 1,-6 4-126,-1-1 0,-1-8 1,0 8-1,3-2-20,4-7 0,-4-1 0,7-19 1,-3-5 417,1-7 0,9-10 0,-2-16 313,4-13 1,6-7 0,4-10 0,10 5-5,10 3 0,-3-5 0,7 9 0,1 5 340,4 5 1,3 12 0,-1-2 0,-1 5-533,1 2 1,-4 0 0,3 2-1,-1 5-902,-2 8 1,-3 4 0,-9 3 798,0 0 0,-1 0 0,1-1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53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197 823 8215,'12'-9'429,"-5"-6"56,-5 5 1,6 13 0,-1 19 0,-2 11 79,-3 9 0,-2 11 0,0 2 1,2 4-550,6-1 0,-6-3 0,5 6 0,-4-6-293,-3-1 1,7-1-1,0-7 277,-2-3 0,7 15 0,0-12 0</inkml:trace>
  <inkml:trace contextRef="#ctx0" brushRef="#br0" timeOffset="2592">240 2043 9904,'-22'21'0,"3"4"216,4 4 0,-4 12 1,5 15-1,-3 4-3,2 8 1,5 2 0,10-5 0,3-2-51,4-5 0,5-5 1,10-14-1,0-10 41,0-14 0,2-10 1,2-10-1,6-10 102,2-14 0,-8-12 1,3-10-1,-7-9-233,-7-10 0,2 2 1,-10-5-1,-2 5-437,-3 3 1,-4 2 0,-6 5 0,-6 10-215,-6 9 1,-11 10-1,-5 12 1,-5 5-70,-3 2 0,1 3 0,-1 9 1,3 6 646,5 6 0,-6 15 0,9 5 0</inkml:trace>
  <inkml:trace contextRef="#ctx0" brushRef="#br0" timeOffset="2960">784 18 8163,'10'-13'573,"5"9"0,4 11-267,3 15 0,9 28 0,6 28 0,-17-31 0,1 3-106,1 6 1,-1 4 0,1 6-1,-3 3 1,0 3 0,-1 1-1,-3 3 1,-1 1 46,-1 2 0,-2 2 1,-4 0-1,-2 2 1,-1 6-1,-1 1 1,-2 1-1,-2 0-350,-1-1 1,-3 1 0,-4 3-1,-4-2 1,-4-8 0,-2-1-1,-1 2 1,-1 0 114,-1-2 1,0 1 0,1-1 0,-1-2 0,1-8 0,1-3-1,1-7 1,1-3-375,3-4 1,1-3-1,-8 32 1,6-3 0,3-14 361,4-20 0,9-7 0,7-19 0,0-5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0:57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388 184 7448,'0'-22'0,"-3"3"-222,-4 4 0,5-4 0,-6 5 1,3-3 755,-2 2 1,5-4 0,-8 7 227,0 0-424,8-8 0,-17 20-245,4 0 0,3 20 0,-3 18 1,-1 13 8,-4 14 0,-4 13 1,11-31-1,-1 3 1,-1 4-1,-1 3 93,-2 6 0,2 2 0,2 11 0,1 3 0,-1 10 0,-1 3 0,7-25 0,0 1 0,0 1-98,0 3 0,1 2 0,0 0 0,2-1 1,1-1-1,1 1 0,1-1 0,0 0 0,1-1 1,3 29-1,1-2 31,3-3 1,3-6 0,4-17 0,3-6 0,1-8-1,2-4 1,22 28 20,3-24 0,-1-12 0,1-7 0,0-6-489,-1-1 0,-2-3 0,-2-7 0,-5-3-2127,-3-4 2467,-2 4 0,-7-26 0,0 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7697,'0'-13'2295,"2"-3"-2074,6 8 0,-4 1 0,11 7-268,2 0 1,2-2 0,3-3 0,0-2-24,0 2 0,2 2 1,2 6-1,3 2-7,-2 2 1,0 12 0,-3 0-1,2 11 165,1 3 1,-15-4 0,10 8 0,-5 1-99,-5 4 0,5 8 0,-10 1 0,-2-2-333,-3-3 1,-2-13 0,0-4-1,0-4-1263,0-4 1606,0 1 0,-9 0 0,-3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0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8232,'12'-2'155,"-2"-3"214,0-2 0,2-3 1,9 5-1,1-2-145,0 2 0,9 3 1,8 2-1,10 0-290,9 0 0,-3-8 0,3 1 1,3 2-1166,2 3 1231,2 2 0,-9 0 0,-3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1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131 197 8206,'-9'12'1074,"-6"-5"-894,5-4 0,1-13 0,9-4-78,0-6 0,9-2 1,6 1-1,4-1-40,3 0 0,0 0 0,0 3 0,-1 2-164,1 2 0,0 11 0,0-4 0,-1 6-79,1 2 1,-2 2 0,-6 6 0,-4 6 111,0 5 0,-8 6 1,3 4-1,-10 7 56,-10 5 0,3 3 0,-2-3 0,-3-5 125,-3-7 1,-1-5 0,1-2-1,6 0 2,7 0-221,-6-10 1,21-3 0,-1-9 122,10 0 1,5 0-1,-3 3 1,-2 2 96,-2 2 0,-3 3 1,2-3-1,-4 7 309,0 6 1,-8-3 0,5 2 0,-7 5-45,-7 0 1,2 1-1,-12-4 1,-5 1-466,-4 0 0,-6-7 0,6-3 1,-6 0-872,-2 0 0,0-7 0,-4 2 958,1-5 0,1 8 0,-7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8.7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197 175 8020,'0'-32'132,"0"8"0,0-5 0,-3 5 349,-4 2 1,2 3 0,-9 4-1,-3 8 385,-2 4 0,-3 13 0,0 5 0,3 4-328,4 3 0,-2 2 0,7 2 0,1 6-573,-1 2 1,3-8 0,7 3 0,0-4-396,0-4 0,7 1 0,3-2 0,2-4-248,5-1 0,-5-10 0,2 2 0,3-4 182,3-3 1,-6 0-1,1 0 1,-1-3 465,-2-4 1,5 2 0,-7-7 0,0 0 284,-1 0 1,1 7 0,-3-2 454,8 4 1,-3 3-727,2 0 1,-1 3 0,3 4 0,-1 7-578,2 6 0,-5 2 1,3-1 592,1 1 0,4 10 0,2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1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10885,'21'0'0,"1"0"267,0 0 1,2 0 0,5 0 0,7 0-509,6 0 0,8-7 1,4-3-1,-1 0 241,0 1 0,8-8 0,-6 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2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22 8111,'-22'0'667,"0"0"1,10-2-325,5-5 1,7 4-1,7-4-315,8 5 1,4 2 0,3 0 0,-3 2-148,-4 5 0,4 3 0,-7 7 1,0-3-52,-5 3 0,-4 3 0,-3 2 4,0-1 1,0 1 0,-3 2 40,-4 5 0,-3-5 0,-6 3 0,3-8-641,4-4 764,1-10 0,11 4 0,4-9 209,8 0 1,4 0 0,3 0-1,0 0 348,-1 0 1,1 3 0,0 4-140,0 8 1,-10-3-1,-3 2 1,-1 3-143,-1 3 1,-2 4 0,-12 2 0,-8 3-402,-4-2 1,-10 0-1,-3-1 1,-2 3-250,-4-2 1,4-10 0,-3-3 0,1 1-379,2-3 1,3-2-1,9-10 754,0 0 0,0 0 0,1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2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0 8113,'-22'0'89,"0"0"79,1 0 1,-1 3 0,0 7 0,0 11 203,0 13 0,-7 7 0,0 5 0,0 5-170,-2 7 1,14 12 0,-2 3 0,4-3-129,3-2 1,7 0-1,0-1 1,10-1-101,10-11 1,4-18 0,5-16 0,3-11 53,2-8 0,7-4 0,-4-5 1,-1-10 219,1-10 1,-1-9-1,-7-12 1,0-3-197,-4 2 1,-13 3 0,0 5 0,-7 3-402,-7 1 1,-7 13-1,-16 2 1,-6 13-164,-5 6 0,-5 6 1,-2 4-1,-3 10-268,2 9 780,4 8 0,1 19 0,0 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3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7911,'2'-10'-589,"6"13"949,6 16 0,5 25 1,3 21-1,2 17-46,-9-33 1,-1 1 0,0 5-1,-1 2 1,4 9 0,0 3 0,0 3-1,0 1-61,1 6 0,-2 2 1,-7 3-1,-1 1 1,0 2-1,-2 1 1,-3-2-1,-1-1-333,-1-1 0,-2-1 0,-1 3 0,-1 0 0,-2-4 0,-2-2 0,-4 0 0,-2-2-29,-2-5 1,-2-1 0,3-5-1,-1-1 1,-1-4 0,-1-1 0,0-2-1,2-2-434,2 0 1,-1-2-1,-10 34 1,2-11 0,3-15-1578,5-13 2120,4-23 0,17-3 0,0-9 0,1 9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3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88 8547,'-12'-15'1406,"5"1"0,16 9 1,11-2-1181,6 4 1,13-4 0,-3 0-1,8 2-354,7 3 1,-3-1-1,8-2 0,-3-2-837,-5 2 0,-2 3 1,-2 2 964,-1 0 0,1 0 0,-1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03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784 0 8070,'-21'0'423,"-1"0"1,0 0-1,-2 0 134,-5 0 1,2 0-1,-11 0 1,-6 0 48,-4 0 1,-6 0 0,6 0 0,-3 3-782,3 4 0,-5-5 0,4 6 0,6-6-1296,4-2 1471,3 0 0,-8 0 0,1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14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88 8188,'0'-22'24,"0"8"1,-2-1 30,-5-2 1,2 7 0,-10 3-28,-2 5 1,5 19 0,-2 7 0,-3 7 209,-2 8 1,-6 14-1,-1 13 1,-3 16-53,15-33 0,1 1 0,0 2 0,2 3 0,-1 10 1,2 3-1,0 5 0,1 4-39,1 6 1,1 3 0,-2 12-1,1 2 1,5-27 0,1 2 0,0 0-1,0 3 1,0 0 0,1 1-74,0-1 1,0 0 0,1 0 0,-1 2 0,1-1 0,1 0 0,-1-5 0,1-1 0,0 0 0,1-3-1,1-1 1,2 0-64,5 28 0,2-3 0,-2-15 0,4-3 1,3-9-1,2-4 0,0-9 0,1-3-468,21 33 1,5-16 0,2-15 0,3-9 456,-2-18 0,-4-4 0,-1-15 0,0 1 0</inkml:trace>
  <inkml:trace contextRef="#ctx0" brushRef="#br0" timeOffset="899">654 480 8058,'-7'-15'371,"0"1"1,-8 7-1,8-8-103,2-2 1,2 5-1,6-3-130,4-1 0,5-4 0,10-2 0,0 3-127,0 5 1,-1-6 0,4 8 0,1-2 55,3-1 0,3 10 0,-6-2 0,3 5 126,-2 2 0,-3 2 0,-2 5 1,0 8 104,-1 4 1,1 10-1,-2 3 1,-3 1-202,-3 6 1,1 5 0,4 4 0,-2 3-643,-3-3 0,-6-4 0,4-3 0,0-2-782,0-1 0,-7 6 1327,2-15 0,-5 10 0,-2-5 0</inkml:trace>
  <inkml:trace contextRef="#ctx0" brushRef="#br0" timeOffset="1082">785 719 8065,'-12'-2'1004,"4"-5"0,16 4 0,9-4 0,9 2-690,10-2 1,8 5-1,4-8 1,6 3-399,1-1 0,3-6 0,8 4 84,-1-2 0,10 7 0,2-4 0</inkml:trace>
  <inkml:trace contextRef="#ctx0" brushRef="#br0" timeOffset="1898">2157 327 9332,'-12'0'519,"4"-9"1,13-6-1,5-4-386,2-3 1,2 0 0,8 1-1,2-1-93,5 0 0,-4 0 0,4 3 0,-5 4 30,-2 8 1,-1 5 0,1 6-1,-2 9-61,-6 8 0,-4 16 1,-13 1-1,-4 8-25,-7 5 1,-6 2 0,-2-4 0,1 2-16,-1-3 1,0-9 0,0-5-1,3-3-704,4-4 333,6-13 1,18-11 0,6-13-1,7-2 230,7-5 0,-5-2 0,5-1 1,-5 3 441,-2 3 0,0 9 1,-1-2 379,1 4 0,-2 6 0,-6 4 12,-7 7 1,-7 6-1,-7 2 1,-10-1-416,-9 1 0,-1 0 1,-7 0-1,0-1-528,0 1 0,5-2 1,-5-4-1,1-3-188,-1-4 1,7 1 0,-4-5 0,2 2 468,0-2 0,-1-3 0,9-2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17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2309 8178,'-19'3'1014,"5"4"0,6-5 1,16 8-1,6-3-854,5 0 0,6 1 1,4-6-1,7 3-533,5 2 1,3 1 0,-1-11 372,1-4 0,-1-5 0,1-10 0</inkml:trace>
  <inkml:trace contextRef="#ctx0" brushRef="#br0" timeOffset="436">586 2091 8905,'0'-21'1234,"0"-1"0,10 0 0,4 3-1052,5 4 0,3-2 0,0 10-207,0 2 1,-3 5-1,-4 7-219,-8 8 0,3 4 1,-3 6-1,-5 1 15,-7 3 1,1 7 0,-11-7 0,-2 1-71,-2 1 1,-1-7-1,3 5 1,5-5-671,3-2 851,-8-10 1,24-2 0,3-10 113,14 0 1,0 0-1,5 0 1,-5 0 595,-2 0 0,0 7 0,0 3 0,-1 2 265,1 5 1,-10 2 0,-4 3 0,-6 0-418,-2 0 1,0 7 0,-2 2 0,-6 1-429,-6-1 0,-6-2 0,-1-7 1,-1 0-524,0-1 1,0-1-1,1-6 1,-1-4-1269,0 0 0,0-8 600,0 5 1179,10-14 0,-7-5 0,7-10 0</inkml:trace>
  <inkml:trace contextRef="#ctx0" brushRef="#br0" timeOffset="803">1740 1895 8093,'22'0'734,"-10"-2"75,-5-5 0,-7 4 0,-7-4-322,-8 5 1,-6 4 0,-6 5-1,-4 10-313,-3 10 1,5 9 0,-5 15 0,2 5-34,6-1 1,1 15-1,6-4 1,2 4 25,3 5 1,9-15 0,0 3 0,10-7-133,9-8 0,8-14 1,5-10-1,2-9 67,-3-5 1,-1-13 0,-4-14 0,1-7-154,0-5 1,-10-10 0,-5 5-1,-4 1-278,-3 4 1,-10 2 0,-4 3 0,-8 2-186,-7 10 0,-5 7 0,-10 5 0,3 0-885,5 0 0,-3 10 1399,10 4 0,-10 6 0,6 1 0</inkml:trace>
  <inkml:trace contextRef="#ctx0" brushRef="#br0" timeOffset="1286">2328 1 8034,'0'14'0,"0"1"313,0 2 0,10 12 0,4 10 0,6 11-60,1 16 1,11 11 0,-15-30 0,0 1-1,1 2 1,0 1-53,1 2 1,-2 1-1,-3 1 1,-1 1-1,1 1 1,-2 2-1,-2 3 1,-3 2-123,-2 3 1,-2 1-1,-2 0 1,0 0-1,-1 5 1,-2 1-1,-2 2 1,-2 1-82,-4 1 1,-2 1 0,-2 4-1,-3-1 1,-5-2 0,-2-1 0,0 3-1,-1-1-92,0-3 1,0-2 0,-2-5 0,0-1-1,3-2 1,0-1 0,-1-2 0,-1-2-69,1 0 1,2-2 0,4-12 0,1-1 0,-11 44 0,8-15-399,6-14 1,5-15-536,10-11 0,3-23 1095,4-7 0,0-11 0,15-11 0,5 5 0</inkml:trace>
  <inkml:trace contextRef="#ctx0" brushRef="#br0" timeOffset="1619">3025 1591 10147,'22'0'0,"-1"0"561,1 0 1,10-8 0,4-1 0,7-3-799,8-5 0,-5-3 0,5-2 0,-5 1 237,-2-1 0,-1-10 0,1-1 0</inkml:trace>
  <inkml:trace contextRef="#ctx0" brushRef="#br0" timeOffset="1785">3330 1111 8003,'-8'25'163,"1"4"0,0 5 1,7 9-1,0 3 514,0 5 0,0 5 0,0 9 0,0 0-109,0 1 1,0-6-1,0 1 1,0-1-662,0-7 1,0-4 0,0-8 92,0-5 0,10 5 0,2-7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23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1002 8634,'-12'0'1178,"19"0"1,18-2-1223,6-6 0,5 3 0,8-7 0,-3 0 44,-5 0 0,15-2 0,-5-8 0</inkml:trace>
  <inkml:trace contextRef="#ctx0" brushRef="#br0" timeOffset="359">513 697 8280,'12'-22'337,"5"8"0,-7-1 53,2-2 1,-5 5-1,8 0 1,-1 0-145,-2 0 1,8 5-1,-6-5 1,5 2-244,3 5 1,-7 3-1,-1 2 1,1 2-217,-3 5 0,-2 8 0,-10 11 0,0 3-94,0-2 1,0 7-1,-3 2 1,-4 3-1,-8-3 0,-4 3 0,0-10 0,2 0 13,2 3 1,1-8 0,-6 5-52,6-5 1,4-10 580,10 1 1,3-8 0,4 5 265,7-2 1,6 5 0,1-6-1,1 3 221,0 5 1,-7-5-1,-3 3 1,0 2-171,0 2 1,-7 3 0,2 0 0,-5-1-408,-2 1 1,-2 0-1,-3 0 1,-5 0-543,-2-1 0,-9 1 0,-9 0 0,1 0-465,-2-1 1,0-6 0,-6-3 860,8-2 0,-5-3 0,0-7 0</inkml:trace>
  <inkml:trace contextRef="#ctx0" brushRef="#br0" timeOffset="829">665 2025 8021,'-7'-14'190,"0"-1"1,-10 11-1,2-4 615,-4 6 1,-5 12 0,-3 7 0,-2 9-432,3 10 1,-1 6-1,0 4 1,-2 2-139,3 3 0,4 9 0,7-4 0,8 4-143,5 6 0,2-13 0,2 10 1,5-10-11,8-12 1,7 0-1,4-14 1,3-8 184,-2-9 0,-3-8 0,-2-2 1,0-2-56,0-5 0,-10-5 0,-5-10 0,-5 0-239,-2 0 1,-2-4-1,-5 1 1,-8 6-609,-4 0 0,-13 9 0,-4 3 0,-8 4-561,-6 3 0,1 3 0,-6 4 1195,1 8 0,-6 14 0,4 5 0</inkml:trace>
  <inkml:trace contextRef="#ctx0" brushRef="#br0" timeOffset="1628">1558 0 8227,'22'0'-205,"-7"5"1,-1 10 0,3 16 658,2 15 1,3 22-1,0 21 1,-11-37-1,0 3-227,0 4 1,-1 3 0,1 5-1,-2 1 1,0 2 0,-1 1-1,-2 0 1,0 0-211,-1 3 0,0 0 1,-1 3-1,-1 1 0,-3 1 1,0 1-1,0 3 1,0-1 90,1-1 0,-2 0 0,-4-3 0,-2-1 0,-3 5 0,-2 1 0,-4-1 0,-2 0-90,-2 1 1,-1-1-1,0-7 1,-2 0-1,1 0 1,-2 0-1,0-4 1,-2-2 4,-3-4 1,0-2 0,1 2-1,0-2 1,1-6 0,1-2-1,2-5 1,2-1-1071,-12 33 1,7-24 0,5-12 1046,1-7 0,1-8 0,6-2 0,4-9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21.80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1002 415 8142,'-22'0'115,"1"0"0,6 0 0,1 0 563,-3 0 0,5 0 493,-3 0-904,10 0 1,-2 0 0,14 0-253,8 0 0,4 0 0,3-3 0,2-2-227,5-2 1,-2-7-1,9 4 1,3-2-33,2-5 1,-5 0 0,-2 0 0,0 3-29,0-3 1,-8 7 0,3 3 0,-4 4 219,-4 3 0,1 0 0,0 3 0,-3 4 315,-4 7 1,-3 16-1,-7 6 1,5 5 3,2 3 0,-8 1 1,6 4-1,-3 4-324,1 3 0,-1-1 0,-5 6 0,3-5-329,2-3 1,1-5-1,-8-9 1,0-5-573,0-3 1,0-9 957,0-7 0,0-11 0,0 6 0</inkml:trace>
  <inkml:trace contextRef="#ctx0" brushRef="#br0" timeOffset="199">1176 850 8142,'0'22'844,"0"-10"1,3-2 0,4-10 0,8 0-481,4 0 1,3 0 0,2 0 0,5-3-303,7-4 1,8-5-1,4-7 1,6 2-664,1 2 1,-6 1-1,1-6 1,-4 3 600,-2 3 0,9-1 0,3-6 0</inkml:trace>
  <inkml:trace contextRef="#ctx0" brushRef="#br0" timeOffset="765">1372 1917 8244,'0'12'1744,"0"-4"-1536,0-16 1,3-4 0,4-9-92,8-1 1,-3 2-1,2 3 1,3 5 23,3 3 0,1 1 0,1 8-177,0 0 0,-10 3 0,-5 4 1,-4 8 48,-3 4 0,0 5 0,-3 5 0,-2 8-137,-2 4 0,-10 2 0,3-2 0,-6-2-140,-1-3 1,1-9 0,3 2 0,5-5-66,2-2 1,3-8 0,10-1 114,4-4 1,-2 1 0,9-5 0,3 2 348,3-2 0,1 5 1,1-1-1,-3 3 520,-4 5 0,-3 3 1,-7 1-1,2 1-16,-2 0 1,-5 2 0,-7 3 0,-10 2-269,-10-3 0,1-4 1,-8-5-1,0-2-414,0 2 0,0-8 0,-5-1 0,6-8-682,1-8 0,-4-4 0,7-12 0,5-3-2416,7-2 3141,-3 0 0,8-2 0,-10-3 0</inkml:trace>
  <inkml:trace contextRef="#ctx0" brushRef="#br1" timeOffset="2717">262 1 10399,'-44'46'109,"1"5"0,9 7 1,5 17-1,5 12-26,12-38 0,2 1 0,-1 8 0,0 3 0,1 3 0,1 2 0,1 6 0,1 2 190,3 4 1,1 1 0,1-1-1,2 1 1,-1 4 0,2 1-1,0 1 1,2-1-326,4 2 0,1 0 0,-1 2 0,3 1 0,6 0 0,4 1 0,0 0 1,1-1 89,3-2 0,1-2 0,-1-6 0,2-3 0,4-7 0,3-3 0,2-2 0,3-2-130,2-3 1,2-2 0,-2-6 0,3-3 0,4-3-1,2-3 1,-1-4 0,1-3-309,1-4 1,2-2-1,-2-1 1,1-2-1,1-5 1,0-1-1,1-1 1,-2-2-1056,-2-1 0,-1-3 1455,44 2 0,2-13 0,1-9 0,-3 2 0,-3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39.3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0 359 8020,'0'22'116,"0"0"1,0-1-1,0 4 23,0 4 1,3-3 0,4 10 0,7 1-97,6-3 1,-6 4 0,1-9 0,2-2 71,2-3 0,3-2 1,0-3-1,-1-4 24,1-8 0,-7-4 0,-3-6-53,-2-4 1,-3-8 0,-7-14 0,0-5 21,0 1 1,0-9 0,0 6 0,0-7-211,0-8 1,0 5 0,0-7 0,0-1-185,0-4 0,0 5 1,0 2-1,0 8-287,0 6 0,0-1 0,0 9 245,0 2 1,9 15 0,4 12 471,-1 12 1,-3 17 0,-6 7 0,2 8 247,2 7 0,3-5 1,-6 4-1,4-4-95,-4-2 1,6 0 0,0-1 0,2-2-190,5-4 0,-5-6 0,3-12 0,1-2 28,4-2 1,2-10 0,-1-1 0,1-8 18,0-11 0,0-7 0,-1-4 0,-1-3 38,-6 2 0,3-4 0,-9-1 1,-4 1-11,-1-1 1,-3-6 0,0 4 0,0-3-165,0 1 1,0 9 0,-3-2 0,-1 5-243,-4 2 1,-11 10 0,0 5 0,-8 5 263,0 2 1,3 12 0,2 10 0,1 11 329,-1 9 1,2 11-1,4 2 1,3 4 6,4-1 0,1 0 0,11 5 1,7-3-334,11-2 0,4-7 1,13 2-1,6-7-769,4-12 0,13-10 0,-3-9 724,5-8 0,12-5 0,2-2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25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44 8095,'-2'-12'2685,"-5"4"0,4 4-2385,-4-4-2518,4 6 2218,3-8 0,0 10 0,0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2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110 480 8136,'-10'-15'0,"-4"3"410,-6 3 0,6-6 0,-1 5 1725,-2-2-1623,8 7 1,-1-2 0,12 12-165,6 2 0,4 8 0,9-6 0,4 1-313,4 0 0,5-3 1,9-5-1,1 3-627,-1 3 0,1-1 0,-3-7 592,-5 0 0,5-10 0,-7-2 0</inkml:trace>
  <inkml:trace contextRef="#ctx0" brushRef="#br0" timeOffset="199">567 1 8181,'0'22'0,"0"2"142,0 5 1,2-3 0,3 11-1,5 1 407,2 4 1,-5 4-1,5 2 1,1 3-380,-1-3 1,-5 5 0,5-2 0,0-2-706,0-3 1,-7 4 534,2 1 0,-4 10 0,-3-6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26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1743 8832,'0'-22'943,"0"0"1,0 0-1,0 0-640,0 1 1,10-1 0,4 0 0,6 0-103,1 1 0,4 1 0,1 3 0,3 5-33,-2 3 1,4 1 0,-2 8-1,-2 0-121,-3 0 1,3 3-1,-3 6 1,-5 11-87,1 6 0,-11 6 0,1-3 1,-3 7-20,1 5 0,-4 3 1,-11-1-1,-7 1-304,-6-1 1,-2 8 0,-2 0 0,-2-3-102,-3-2 1,0-9 0,4-3-1,1-3-73,2-4 0,-4-6 0,14-4-28,0-2 0,2-13 522,10-2 1,10 0 0,4-7 0,6 5 494,1 2 0,1 0 0,0 0 0,0 0 58,-1 0 0,8 0 0,0 0 0,0 0 69,3 0 0,-8 0 0,5 0 0,-2-3-390,2-4 1,-5 2 0,3-9 0,-8-1-594,-4 3 0,-1-7 1,8 4-1,-3-7 403,-4-7 0,14 5 0,-5-7 0</inkml:trace>
  <inkml:trace contextRef="#ctx0" brushRef="#br0" timeOffset="2907">2918 545 8138,'0'-22'706,"0"10"1,0 5-1,0 14 1,0 8-298,0 4 0,7 10 0,1 2 0,-4 3-230,-1 5 0,4 2 1,0 3-1,-2-1-615,-2 1 0,-3 2 0,0 2 436,0 3 0,9 9 0,3-4 0</inkml:trace>
  <inkml:trace contextRef="#ctx0" brushRef="#br0" timeOffset="7309">1764 2396 8306,'-22'0'0,"0"0"662,1 0 0,6-7 0,1-3 169,-3-2 0,7 5 0,3-8-399,4-2 1,6 5 0,4-2 0,7-3-76,6-3 1,11-2-1,3 1 1,2-1-185,1 0 0,-8 10 1,5 5-1,0 4-82,-1 3 1,-6 0 0,2 3-104,-5 4 1,-12 8 0,-4 14-1,-6 7-243,-2 5 1,-10 3 0,-4-1 0,-8 3-143,-7 5 1,5-5 0,-8 5 0,3-3-297,0 3 0,-7-12 0,7 2 1,0-10 78,-2-11 1,6-8 0,-4-15 628,5-4 0,5-12 1,4-10-1,8 0 303,5-3 1,2 8 0,2-3 0,5 8 240,8 4 1,4 11 0,5-4 0,3 6-84,2 2 1,2 0-1,-4 0 1,4 2-602,3 6 1,-5-4 0,5 8-1,0 1-938,0-1 1,-7 0 1062,2 2 0,5 6 0,-1-8 0</inkml:trace>
  <inkml:trace contextRef="#ctx0" brushRef="#br0" timeOffset="7626">2896 2135 8512,'-21'0'215,"6"9"0,1 6 1,-3 7-8,-3 7 1,1 12-1,2 12 1,5 3 427,2 4 1,3 1-1,7-1 1,0-4-258,0-3 1,10-10 0,4-11 0,8-8-19,7-12 0,-2-9 0,6-13 0,1-12-161,0-12 1,-7-14 0,2-5 0,-5-3-331,-2-4 0,-10 4 0,-5-2 0,-4 0-473,-3 2 1,-3 5 0,-4 15 0,-10 5-312,-10-1 0,-7 18 914,-9-1 0,-10 1 0,-3 1 0</inkml:trace>
  <inkml:trace contextRef="#ctx0" brushRef="#br0" timeOffset="8125">762 327 8421,'-29'68'0,"-2"4"145,-3 8 0,20-31 0,1 2 0,-1 4 0,2 3 0,2 8 0,3 1 96,2 6 0,2 2 1,2 3-1,0 1 1,1 10-1,0 1 0,0 6 1,0 2-316,0-26 0,0 1 1,0 0-1,0-3 1,0 0-1,0 0 1,0 4-1,0 1 0,0-1 1,1-4-1,0 1 1,2-2 178,0-1 1,1-1 0,3-1 0,8 30 0,7-3-1,7-4 1,7-4 0,2-7 0,4-4-233,2-10 0,4-4 1,-3-7-1,2-5 0,2-7 1,3-4-1,1-3 0,1-3-627,2-2 1,2-5-1,-7-8 1,2-5 753,1-3 0,0-1 0,-3-3 0,0-1 0,0-5 0,0-3 0,46-12 0</inkml:trace>
  <inkml:trace contextRef="#ctx0" brushRef="#br0" timeOffset="8426">3484 0 8284,'22'25'0,"0"4"62,0 7 1,2 24 0,5 15 0,7 15 225,-15-40 1,-1 2-1,-2 6 1,-2 2-1,0 5 1,-3 1 0,-1 6-1,-2 1 241,-2 5 1,-2 1-1,3 0 1,-1 0-1,-3 3 1,-2 0 0,-1 0-1,1 1-567,-1-1 1,-2 0 0,-4 3 0,-2 0 0,-1 3 0,-3 0 0,-2 0-1,-2-2-125,-3-3 0,-3-1 0,0-3 0,-1-1 0,0-2 0,-1-2 0,-1 0 0,0 0-250,-2-1 0,-1-1 0,3-8 0,0-2 0,-2-1 0,-1-1 413,3-6 0,0-2 0,-13 38 0,0-15 0,-3-7 0,-2-8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36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286 676 8106,'-12'-10'90,"-7"7"974,4-4-545,5-5 0,1 7 0,14-7 0,7 2-251,9 6 1,16 1 0,-1 3 0,8 0-132,6 0 1,-1-2 0,6-3 0,1-2-408,0 2 1,-8 2 0,3 3-1,-5 0 270,-3 0 0,-9-9 0,-2-3 0</inkml:trace>
  <inkml:trace contextRef="#ctx0" brushRef="#br0" timeOffset="203">68 196 8360,'-22'-2'1192,"1"-5"1,4 4-869,9-4 0,21-3 0,23 3 0,7 0-120,8-3 0,5 5 1,12-9-1,4-3-476,8-2 0,5 4 1,2 1 271,0-3 0,0-3 0,0-2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38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8161,'0'-14'133,"0"-1"1,0 13 541,0 2 0,0 12 0,0 17 1,0 7-110,0 5 1,0 5-1,0 3 1,0 2-367,0-3 0,8 0 0,1 1 1,1 2-276,0-3 1,4-2 0,-7-2 0,1-3-756,1-5 1,-6 3 0,4-10-1,-2-5 830,2-7 0,-4 2 0,6-7 0</inkml:trace>
  <inkml:trace contextRef="#ctx0" brushRef="#br0" timeOffset="251">371 119 8161,'0'-21'48,"0"6"598,0 1 1,0 11 0,0 3-48,0 12 0,0 8 1,0 4-1,2 2-157,5 3 1,5 10 0,10-5 0,0 0-357,0-5 0,7 2 0,2-2 1,3-4-549,5-8 0,2 0 0,2-10 0,1-2-2513,0-3 2975,-1-12 0,1-2 0,-1-9 0</inkml:trace>
  <inkml:trace contextRef="#ctx0" brushRef="#br0" timeOffset="416">784 11 9247,'0'21'478,"0"1"1,0 10 0,0 6 0,0 11 103,0 9 0,3 5 1,2 2-1,4 3-585,3 4 0,-4 6 0,6 6 1,1-4-903,-3-7 1,0-15 904,-5-7 0,5-5 0,10-3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1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1 586 9284,'9'-12'1318,"6"5"1,7 4-948,7 3 0,5 0 1,9 0-1,1 0-654,-1 0 1,8 0-1,0 3 1,-3 2-1198,-2 2 1,-2 0 1479,-1-7 0,1 0 0,-1 0 0</inkml:trace>
  <inkml:trace contextRef="#ctx0" brushRef="#br0" timeOffset="301">959 85 8173,'0'-22'-5,"0"1"0,-3 1 541,-4 6 1,-5 7 0,-10 14-1,1 10-94,-1 9 1,0 8 0,0 12 0,0 5-255,1 7 0,-1 5 1,3 2-1,4 1-195,8-1 1,4 0 0,3 1-1,3-3 3,4-5 0,15-8 1,14-13-1,5-11 1,3-9 1,-3-7 0,-2-15 0,-6-7 158,-1-10 0,4-7 0,-9 3 0,-8-3 52,-9 2 0,-10-5 1,-7 3-1,-10 5-267,-10 7 1,-7 0 0,-9 10-1,-1 2-115,1 3 1,-8 2 0,0 2 0,3 6-502,2 6 1,4 13-1,4 4 675,1 3 0,11 2 0,-6 8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4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44 8285,'-22'-20'-90,"0"6"0,8 4 0,-1 10 1,1 3 96,2 4 0,0 17 0,7 22 0,-2 17 469,2 14 1,2 22 0,3-40 0,0 3 0,1 12-1,1 2-306,1 11 0,1 3 1,0-20-1,1 2 1,1 1-1,1 5 0,3 0 1,-1 1-1,1 4 1,1 0-1,0 0-244,-1 1 1,2-1 0,-1 0 0,1-3 0,1 0 0,1-1 0,2-3 0,1-1 0,1-1 0,0-3 0,2-1 0,0 0 44,0-2 0,1 0 1,1-4-1,13 20 1,3-5-1,-2-9 1,3-5-1,-3-13 0,3-5-433,-3-9 1,3-6 0,45 14 0,1-19 0,7-8-866,0-4 0,0-10 1327,2 2 0,-4 3 0,4-3 0,-4-2 0,-3-3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98 458 8016,'-22'-12'1443,"0"0"624,0 4-1271,1 6 0,11-8-477,10 10 0,10 3 1,11 1-1,1 4-419,0-3 0,9-3 1,3-2-1,2 0-543,1 0 0,-8 0 0,5 0 0,0 0-2157,-1 0 2800,-6 0 0,5 0 0,-11 0 0</inkml:trace>
  <inkml:trace contextRef="#ctx0" brushRef="#br0" timeOffset="183">207 0 8061,'-13'25'169,"6"4"1,-3 5-1,3 9 1,2 3 398,3 5 1,9-3-1,3 10 1,2 3-203,5 2 1,-5 2 0,3-2 0,-1-3-621,-2-1 0,8-11 0,-8 3 0,2-8 254,1-6 0,-11-6 0,6-9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436 415 8235,'-9'-22'318,"-6"0"1,3 3-1,-3 4 104,-2 8 0,-2 7 0,-5 7 0,-3 10-201,-2 10 1,-2 9-1,4 15 1,-4 7-128,-3 5 0,7 5 1,-2 2-1,5 5-97,2 2 1,10-4 0,5 2 0,7-7-83,7-13 0,12-18 0,13-16 0,2-11 186,5-8 0,-1-6 0,1-9 0,-5-11 77,-3-7 0,-4 4 1,-10-4-1,-5 2-179,-2 0 0,-6 0 0,-11 7 0,-7 0-225,-6 0 0,-9 10 0,-2 5 0,-3 5-439,-5 2 1,5 0 0,-2 2 664,-3 5 0,-2 15 0,-2 12 0</inkml:trace>
  <inkml:trace contextRef="#ctx0" brushRef="#br0" timeOffset="2870">110 2462 8122,'0'-12'869,"0"4"1,0 18-508,0 12 1,0 2 0,0 12-1,0 3-181,0 2 1,0 3 0,2 2-1,3 2-472,2 3 0,8 2 0,-8-5 1,0 3-648,3-2 0,-5-11 938,9-1 0,1-11 0,6 6 0</inkml:trace>
  <inkml:trace contextRef="#ctx0" brushRef="#br0" timeOffset="3137">306 2527 8122,'9'-22'-116,"-6"0"1,4 1 0,-2-1 499,2 0 1,-2 8 0,9 1 128,3 4 1,3 2 0,1 7-408,1 0 0,0 2 1,0 5-1,-3 8-110,-4 4 0,2 5 0,-10 3 0,-2 4-67,-3 3 0,-2-5 0,-2 10 0,-6 5-26,-6 4 0,-5 3 1,-1-8-1,3 1 40,3-1 0,2 1 0,-5-3 0,5-5 21,2-7 0,3-12 1,9-5 161,5-2 1,13-3 0,11-9-1,3-5-577,5-8 1,2-4 450,2-3 0,11 0 0,1 1 0</inkml:trace>
  <inkml:trace contextRef="#ctx0" brushRef="#br0" timeOffset="3955">1046 1 8142,'36'10'0,"-2"4"298,-2 5 0,6 23 1,-1 13-1,4 20-52,-19-29 0,-1 3 1,1 7-1,-3 4 0,0 3 1,-1 2-1,-3 2 0,-1 1-58,-2 0 0,0 0 0,-2 4 0,-1 1 0,-1 2 0,-1 0 1,-3 6-1,-1 0-310,-1 5 0,-2 0 1,-3-6-1,-3 0 1,-1 4-1,-1 1 1,-2-2-1,-2-1 10,-1 1 0,-3 1 0,0-1 0,-1 1 0,-5-1 1,0 1-1,0-3 0,0 0-180,1-7 0,-1-1 0,0-3 1,0-2-1,1-3 0,-1-2 292,0-1 0,0 0 0,0-1 0,1-1 0,1-4 0,1-1 0,3 0 0,3-1 0,3-2 0,1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8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20 629 7994,'-10'-12'668,"8"2"1,-6 10 0,16 0-1,9 0-632,9 0 1,1 0 0,9-2 0,3-3-963,2-2 0,-5-10 926,1 2 0,-1-4 0,7-3 0</inkml:trace>
  <inkml:trace contextRef="#ctx0" brushRef="#br0" timeOffset="400">564 281 8077,'-7'-22'-47,"0"0"0,2 0-51,2 1 0,3-1 1,3 0-1,4 0 838,8 1 1,4-1 0,3 2 0,0 4-407,-1 1 1,8 10-1,0-5 1,-2 3-497,-3 0 0,-2 2 1,0 12-1,-3 8-244,-4 4 1,-6 10 0,-9 3-1,-2 2 108,-5 4 1,-5 1 0,-10 0 0,0-3 275,0 3 0,0-8 0,1-2 0,1-5 22,6-2 0,-6 7 0,8 0 10,0-2 0,3-10 1,11-5 4,5-2 0,5-3 0,10-7 0,2 0 272,5 0 1,-4 2-1,4 3 1,-5 5 108,-2 2 0,-10-5 1,-5 8-1,-5 2 60,-2 2 1,-2 3 0,-5 0 0,-10-1-44,-10 1 1,-4 0 0,-8-3-1,5-4-493,3-8 0,-6-5 1,8-2-1,3 0-3459,1 0 3539,13-9 0,-7-3 0,7-10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0.1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305 22 8052,'-22'-2'0,"1"-3"0,-1-2 464,0 2 0,8 2 1,-1 3-1,-2 0 289,-2 0 0,-10 17 0,0 8 0,5 6-212,7 8 0,-3 2 0,8 2 1,0 1-430,5 0 0,4-8 0,3-2 1,0-3-164,0-4 1,10-13 0,5-6 0,4-6-201,3-2 1,7-2 0,0-6 0,-3-6-222,-1-6 1,-4-1-1,-1-4 1,-3-1-162,-3-3 0,-7 0 1,6 7 527,-4 0 0,-2 0 0,-4 1 732,4-1-439,-4 10 0,6 5 0,-9 14 132,0 7 1,0 13 0,0 4 0,3 3-588,4 5 0,5-5 1,7 2-1,1 3-2537,2 2 2804,-6-7 0,26 7 0,-9-7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4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22 391 7890,'-12'-22'-29,"3"0"0,9 0 1,0 0 22,0 1 0,9-1 0,6 0 0,4 0-9,3 1 1,9-8-1,6-1 1,4 1-19,2-2 1,-2 9 0,-2-2 0,-3 10 188,3 4 1,-7 5-1,-3 12 1,-5 10-95,-2 10 1,-3 7-1,-5 9 1,-4 3 641,0 5 1,-8 5 0,6 9-1,-4-2-338,4-5 0,-6 5 1,5-5-1,-4 5-877,-3 2 0,7-9 1,0-8-1,-2-7-1847,-2-4 2358,-3-11 0,0 6 0,0-10 0</inkml:trace>
  <inkml:trace contextRef="#ctx0" brushRef="#br0" timeOffset="165">284 674 8240,'-12'-10'1708,"4"8"-1556,16-6 0,13 6 1,16 2-1,4 0-648,2 0 1,3-7-1,5-3 496,7-2 0,5-3 0,2-6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50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1089 2454 8246,'-14'0'2615,"-1"0"-2447,11 0 0,-4-7 0,16-3 0,8-2-88,11-5 1,0-2 0,7-3 0,-1 0-107,1 0 1,-5 10-1,5 5-214,-2 4 1,-6 6-1,-11 4 175,-8 8 1,-14 14 0,-8 7 0,-6 5-45,-9 3 1,4-1 0,-10 1 0,-1-3-123,3-5 1,-4 5 0,9-7-153,2 0 0,15-5 242,12-14 0,17-8 0,14-12 0,3-5 317,5-2 0,0 5 0,-1-5 0,-4 2 348,-2 5 0,-3 3 0,-8 2 0,1 2 375,0 6 1,-10 6-1,-5 13-583,-4 2 1,-13 2-1,-4-4 1,-6 4-403,-2 3 1,-7-7 0,-2 2 0,-3-5-276,-5-2 0,6 0 0,-1-3 0,2-2-483,6-3 0,-6-9 0,3 5 0,0-3 844,-2 0 0,6 10 0,-6-4 0</inkml:trace>
  <inkml:trace contextRef="#ctx0" brushRef="#br0" timeOffset="217">2636 2193 9747,'-15'24'1016,"0"5"0,-4 10-675,-7 9 1,1 15-1,-4 14 1,5 6-88,2 6 0,10 10 1,5-7-1,5-7-64,2-10 1,9-17 0,6-12-1,4-15 156,3-16 0,7-20 1,2-12-1,1-9-77,-1-11 1,-9-6-1,-10-6 1,-2-2-572,-5 3 0,-5 5 1,-8 6-1,-9 8-497,-9 5 1,-10 12 0,-15 7 0,-10 12-749,-9 15 0,-7 12 1547,33-10 0,1 3 0,-1 4 0,0 3 0,1 5 0,-1 0 0</inkml:trace>
  <inkml:trace contextRef="#ctx0" brushRef="#br0" timeOffset="756">218 407 8312,'-34'19'0,"5"1"300,5 1 0,2 1 1,1 22-1,-1 11-90,0 13 1,3 24 0,11-35-1,1 2 1,3 10 0,1 3 69,1 7 1,2 4-1,-1 4 1,2 2 0,-2 10-1,2 1 1,-1-33 0,1 1-1,0 0-330,1 2 1,0 0 0,1 0 0,2 5 0,2 0 0,1 0 0,1 1 0,2 0 0,0 0 0,0-1 0,1-1 0,1 0-29,2-3 0,0-1 0,1-1 0,6 28 0,2-3 0,4-4 0,2-3 0,0-4 0,1-2-360,-1-3 0,3-3 0,2-10 0,2-2 0,-1-1 0,1-3 0,-1-6 0,1-2-730,0-6 0,1-3 1168,29 26 0,11-8 0,-6-9 0,8-2 0,5-3 0</inkml:trace>
  <inkml:trace contextRef="#ctx0" brushRef="#br0" timeOffset="1083">3441 146 8261,'3'-49'0,"4"8"279,7 7 0,15 15 0,8 16 0,4 16-256,2 16 1,1 31 0,0 20 0,-23-33 0,-1 3 152,-1 2 0,-2 2 0,0 5 0,-3 1 0,-2 3 1,-2 2-1,0 5 0,0 3 101,-2 6 0,-2 1 1,0 5-1,-2 0 1,-4 2-1,-3 0 1,0 1-1,-3 1-227,-4 1 0,-2 1 1,-3 3-1,-4 1 1,4-29-1,-3 0 0,0 0 1,0 1-1,-2-1 1,0 0 0,0-1 1,-1-1 0,-1 0 0,-11 28 0,-2 0 0,1 1 0,-2 0 0,0 1 0,0-1-262,1 1 1,0-2 0,2-12 0,0-3 0,4-3 0,0-3 0,4-9 0,2-3 209,3-6 0,1-2 0,-15 39 0,10-15 0,2-7 0,5-8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5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393 109 8024,'-3'-22'-19,"-4"0"0,-3 1 0,-7 1 0,3 6 158,-3 6 0,5 6 0,-3 7 231,-2 9 1,-2 3 0,-3 22 0,3 7-27,4 10 0,-4 16 1,4 11-1,-4 13-112,8-39 1,0 2 0,0 7 0,1 2 0,-2 11 0,2 4 0,-1 4-1,0 2-207,0 7 1,0 2 0,6-29 0,0 1 0,1 1-1,-1 4 1,1 2 0,1-1 0,-1 1 0,1-1-1,0 1 89,1-3 1,0-1 0,1 0 0,-1 28-1,2-4 1,0-8 0,2-4 0,2-4-1,2-2-169,3-3 1,4-4-1,1-14 1,5-5-1,30 32 1,2-20-573,-3-14 1,8-15 0,-3-9 0,-2-10 626,-8-10 0,-4-5 0,4-2 0,1 0 0</inkml:trace>
  <inkml:trace contextRef="#ctx0" brushRef="#br0" timeOffset="334">589 828 8190,'-15'14'256,"3"1"491,2 2 1,3-5-1,7 2-345,0 3 0,10-5 0,4 0 0,6-2-594,1-5 1,8-3 0,3-2 191,2 0 0,2-19 0,8-5 0</inkml:trace>
  <inkml:trace contextRef="#ctx0" brushRef="#br0" timeOffset="649">1046 544 8180,'-19'-9'20,"4"-6"159,8-4 1,7-3-1,7 0 1,8 1 520,4-1 1,5 0-1,3 3 1,4 2-339,3 2 1,0 10 0,2-2 0,-7 5-384,-5 2 0,-2 9 0,-2 6 0,-6 7-288,-7 7 0,-7 5 0,-7 12 1,-7 4-17,-6 8 0,-11 13 0,-3 1 0,-2 1 83,-1 2 0,3-10 0,-2 0 1,7-11 386,5-8 1,5-12 356,4-5 1,22-17 0,17-12 0,8-12-103,7-8 0,9-2 0,3 1 0,-3-1-563,-2 0 1,-5 8 0,-2 1 0,-5 4 162,-3 4 0,8-7 0,-5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0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8135,'0'-21'-851,"2"9"1,3 2 1057,2 0 1,0 5 618,-7-9-190,0 9-122,0-5 0,0 13 51,0 4 1,3-2 0,2 9-134,2 3 0,3 3 0,-6 4 0,6 2-189,2 3 1,0 0-1,5-7 1,-2 0-343,2 0 0,9-3 0,3-2 0,0-5-603,3-2 1,-8-3 0,5-7-1,-5 0-86,-2 0 1,0-2-1,0-6 1,-1-6 449,1-5 1,-10-3-1,-5 0 1,-4-2 337,-3-5 0,0 5 0,0-5 0,-3 4 0,-4 4 0,-2-1 0,-8 2 0,2 4 268,-2 1 0,5 10 1,-2 0 236,-3 10 1,7 15 0,3 13 0,4 6 24,3 7 1,0 5 0,0 0 0,0 7-290,0 5 1,10 2 0,2 3 0,3 2-421,-1 3 0,-2 6 1,5-4 178,-2 3 0,-1-8 0,8 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1:59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259 719 8230,'-14'-10'454,"-1"-5"1,10 3 0,-2-2 163,5-3 0,2-2 0,0-3-317,0 0 1,9 0 0,6 3 0,4 2-173,3 2 1,7 3 0,3-5-1,1 5-181,6 3 0,-7 1 1,-3 8-1,-5 0-100,-2 0 1,-3 3 0,-5 4 0,-6 10-101,-6 10 0,-2 6 0,-2 13 0,-8 5 10,-12 7 1,-7 5 0,-9 3-1,1-1-31,-1 0 1,-1-2 0,3-5-1,4-9 533,1-11 1,14-9 238,-5-14 0,17-8 0,5-12-83,12-2 0,8 0 0,4 7 1,2 0-10,3 0 1,3 0 0,-3 0 0,5 0-356,0 0 0,-1 0 0,-6 0 1,2 0-751,-2 0 1,-1-10 0,1-2 0,0-3 697,-8 1 0,3-1 0,-10-6 0</inkml:trace>
  <inkml:trace contextRef="#ctx0" brushRef="#br0" timeOffset="1519">172 2352 8257,'-36'31'76,"0"6"1,9-1-1,0 5 1,8 7 183,4 6 0,11-6 0,-4 5 0,8-2 462,8 0 1,4-3 0,10-11-1,2-11-485,5-9 0,2-7 0,8-13 1,-5-6-14,-3-13 1,6-9 0,-8-13 0,0-2-169,2-5 1,-16 3-1,2-8 1,-8 1-153,-2-1 1,1 5-1,-11-5 1,-4 3-418,-7 5 1,-6 9-1,-4 5 1,-5 5-1014,-7 10 1,-5 7 1525,-3 12 0,-9 9 0,-3 3 0</inkml:trace>
  <inkml:trace contextRef="#ctx0" brushRef="#br0" timeOffset="2002">1065 0 8214,'2'32'0,"3"6"-18,3 11 0,8 11 1,1 20-1,8 14 321,-11-42 0,1 0 0,3 8 0,0 1 1,-4 5-1,-1 1 0,-2 8 0,-1 3 35,0 7 1,-3 2 0,-4-1 0,-1 2 0,2 4 0,-1 0 0,-2 0 0,-2 0-464,-2 2 1,-1 0-1,-1 4 1,-2 0-1,-4 1 1,-2-2 0,-1 0-1,-1-2 39,-3-5 0,-1-1 1,3-8-1,-1 0 0,-1-1 1,-1-1-1,0-2 1,0-1-1,-2-3 1,0-1 0,3-7 0,0-2 0,1-8 0,0-3 0,-14 35-762,4-19 1,10-25 0,5-24 846,3-16 0,1-23 0,8-16 0,0-5 0</inkml:trace>
  <inkml:trace contextRef="#ctx0" brushRef="#br0" timeOffset="2352">1609 2134 9078,'22'0'1341,"0"0"0,2 0-1183,5 0 1,5 0 0,7 0 0,0 0-653,3 0 1,-5-2-1,11-3 1,-4-5 493,-2-2 0,-1-2 0,1-8 0</inkml:trace>
  <inkml:trace contextRef="#ctx0" brushRef="#br0" timeOffset="2467">2154 1829 8477,'-32'0'0,"-4"0"342,-5 0 0,-3 0 0,-2 0 0,-2 3-54,-3 4 1,-7-2 0,5 9 0,-3 3 18,-4 3 0,7-6 0,4-2-307,10-2 0,-2 7 0,7-5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2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0 129 8832,'0'-10'428,"0"10"0,0 12-23,0 7 1,0 15 0,0 7-1,0 10-165,0 5 1,0 2-1,0 7 1,3 1-550,4-1 1,-2-2 0,7-3 0,-3-4-550,-4-3 0,5-2 858,-3-7 0,10-1 0,-5 1 0</inkml:trace>
  <inkml:trace contextRef="#ctx0" brushRef="#br0" timeOffset="250">370 216 8527,'0'22'882,"0"-1"-533,0 1 0,0 0 0,0 0 1,3 2-15,4 5 0,-2-5 1,9 8-1,3-3-574,3 0 1,1 0-1,4-8 1,1 1-435,3 0 1,3-10 0,-6-5 0,3-4-10,-2-3 0,-5-3 0,-5-4 682,-3-7 0,1-15 0,6-5 0</inkml:trace>
  <inkml:trace contextRef="#ctx0" brushRef="#br0" timeOffset="384">653 303 7452,'-21'0'-736,"6"-7"1391,1-1 0,9 11 0,-3 11 0,6 8-349,2 7 1,0 5-1,2 12 1,6 5-188,6 7 1,-2-2 0,3-1-1,-1 1-396,-2-1 0,8 1 0,-8 2 277,0-7 0,7 5 0,-7-1 0</inkml:trace>
  <inkml:trace contextRef="#ctx0" brushRef="#br0" timeOffset="752">1742 42 8230,'-2'-20'914,"-5"6"-291,-8 6 0,-7 18 1,-4 12-1,-6 14-279,-2 13 0,5 6 1,-5 13-1,3 2-129,4 3 1,3 16 0,5-2 0,4 3-140,8-1 0,9-11 0,10-8 1,10-12-295,2-14 1,8-13 0,-1-16 0,3-11 148,5-8 1,-8-11 0,-2-12 0,-4-4 76,-4-3 1,-8 5 0,-6-7-1,-5 0 69,-2 2 1,-12 2 0,-10 13 0,-12 2-347,-7 2 0,-5 11 0,-2-4 0,-5 8-536,-3 8 1,5 11 804,-7 10 0,0 19 0,-7-2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4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2287 8911,'0'-10'622,"0"10"1,0 15-218,0 11 0,0 1 0,2 9 0,5 3-111,8 2 0,-3 2 0,2 1 0,1 0-460,-3-1 1,7 1 0,-6 2 0,1 2 165,1 3 0,-1 0 0,8-8 0</inkml:trace>
  <inkml:trace contextRef="#ctx0" brushRef="#br0" timeOffset="267">197 2461 8269,'12'-10'-14,"5"-2"1,-8-7 309,3 4 0,1 3 1,4 7 298,-3-2 0,1 0-499,6 7 0,-1 2 0,-6 5 1,-4 8-120,0 4 1,-8 3 0,5 0 0,-4 0-59,-3-1 0,-3 11 0,-2 4 0,-4 5 20,-3 3 0,4-1 1,-6 1-1,-1 0-37,3-1 1,3-2 0,9-4 0,0-8 159,0-5 1,2-5 0,5-4 0,8-8-247,4-5 0,13-2 0,4-2 184,5-5 0,12-15 0,3-12 0</inkml:trace>
  <inkml:trace contextRef="#ctx0" brushRef="#br0" timeOffset="1215">676 0 8214,'14'22'0,"-2"2"34,-2 5 0,9 17 1,1 19-1,9 18 138,-12-35 0,0 3 0,-3 3 0,1 3 0,2 10 0,0 2 0,-1 2 0,-1 1 6,-1 3 1,-1 2 0,-1 6 0,0 1 0,-1-3 0,0 0 0,-1-1-1,1 0-352,1-4 0,-2 0 0,-2-2 0,-1 0 0,-1 2 0,0 0 0,-1 1 0,-1 1 103,0 2 1,-3 0-1,-3-7 1,-3-1-1,-1 1 1,-2-1-1,-2-4 1,0 0-171,0-3 1,-2 0 0,-2-3-1,-1 0 1,2-2 0,0 1 0,1-3-1,2 0-126,0-4 1,3-2-1,2 38 1,-2-20 366,4-10 0,3 3 0,0-14 0,0-11 0,0-4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4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696 2614 8305,'-15'-8'902,"1"1"-100,-1 0 0,3 9 1,7 6-417,10 6 0,10 5 0,11 3 0,6-2-361,2-6 1,0-2 0,4-7 0,-1 2-847,1-2 1,3-2-1,3-3 1,0-3 820,-1-4 0,1-5 0,-1-10 0</inkml:trace>
  <inkml:trace contextRef="#ctx0" brushRef="#br0" timeOffset="269">1458 2222 8258,'-7'-22'15,"-3"3"250,-2 4 1,-3 8 0,-9 14-11,-5 8 1,5 14 0,-5 7 0,2 5-82,-2 3 1,5 6 0,-2 4 0,6 1-119,6 6 1,9 2 0,-2 2 0,4 0-174,3 1 1,3-3 0,4-8 0,10-9-27,9-7 0,1-22 0,7-3 0,-3-9 203,-4-5 0,-3-9 1,-2-6-1,-3-7 157,-4-7 1,2 5 0,-10-5 0,-2 5-198,-3 2 1,-11 0 0,-8 3 0,-8 2-182,-4 2 0,-9 11 0,4-4 0,-2 6-113,-1 2 1,3 10 0,-2 4 273,7 5 0,5 3 0,2 0 0</inkml:trace>
  <inkml:trace contextRef="#ctx0" brushRef="#br0" timeOffset="1451">435 88 8269,'-29'-25'-185,"-1"-4"1,1 15-1,8-1 1,-1 11 223,0 4 0,-2 12 1,-3 12-1,-2 17-13,3 15 1,-1 14 0,0 7 0,-2 10 178,16-36 0,0 2 1,0 5-1,2 3 0,0 8 1,2 2-1,1 6 1,2 1 49,1 7 1,2 2-1,3 9 1,0 4-1,2-29 1,0 2-1,2 1 1,0 0-1,2 2 1,1-1-300,1-1 0,1 0 0,0 0 0,0 0 0,-1 0 0,2-2 0,7 28 0,2-4 0,1-2 0,1-1 34,3-2 1,1-3 0,-2-11-1,2-2 1,2-5 0,2-2-1,-2-6 1,1-3-127,0-2 1,0-3 0,0-6-1,2-4 1,2-1 0,1-3-1,33 30 136,-1-15 0,3-6 0,0-10 0,-3-10 0,-5-10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7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20 349 9001,'-12'0'760,"5"0"0,14 0 0,7 0-731,6 0 0,9 0 0,2 0 1,1 0-410,-1 0 1,5 0-1,-6 0 1,-1 0-877,2 0 1,-7 0 1255,5 0 0,-5-9 0,-2-4 0</inkml:trace>
  <inkml:trace contextRef="#ctx0" brushRef="#br0" timeOffset="184">151 1 8137,'0'14'71,"0"1"1,0 2 155,0 2 1,0-2 0,0 2-1,0 6 31,0-1 1,7 10 0,3 2 0,2 5-97,5 3 0,2 2 0,3 2 0,0 5-1739,-1 3 1577,1 2 0,0 17 0,0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08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85 7848,'-22'-22'-591,"7"0"1,1 3 841,-3 5 1,-2 6 0,-1 18 0,3 12 107,3 12 1,-1 19 0,-6 15 0,-1 16-99,10-35 1,2 1 0,2 9 0,1 1 0,0 7-1,0 2 1,-1 8 0,1 3-5,1 8 0,0 3 0,2-23 1,1 1-1,1 2 0,1 2 1,2 2-1,1 0 0,0 1 0,0 0 1,1 1-279,1 2 1,1-1-1,1 0 1,0 0-1,0 0 1,1-2-1,1-2 1,0-2-1,0 0 1,1 0-1,1-1 1,0-1 44,2-2 1,0 0-1,1-1 1,0 2-1,1-1 1,0-1-1,7 22 1,1-2 0,1-7-1,0-3-202,2-5 1,1-3-1,-3-9 1,3-4 0,1-9-1,4-2 1,-2-4 0,2-2-1328,32 26 0,2-21 1505,1-23 0,-3-9 0,-5-12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0.7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1 283 8105,'2'15'-240,"3"-1"1,2 3 85,-2 3 1,-2 1 0,-1 1 0,3 0 1275,2 0 1,0-1-501,-7 1 0,8 0-535,-1 0 1,0-13-151,-7-9 1,0-9 0,0-13 0,0-2-27,0-5 0,0 2 0,0-12 1,0-4-27,0-6 1,0-1 0,0 6 0,3 3 137,4 5 1,-2-3-1,7 10 1,0 5 380,0 7 1,3 7 0,6 13-186,1 4 0,2 7 1,0 15-1,3 8-311,0 4 0,-8 2 1,8 1-1,-8-1-409,-4 1 0,-1-3 0,8-2 1,0-5 500,-1-3 0,1-2 0,0-7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13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85 458 8280,'-14'0'0,"2"2"0,-1 3 430,1 2 0,5 0 1383,-7-7-1161,9 0 1,-3 0 0,18 0-430,12 0 1,0 0 0,9 0 0,-2 0-459,0 0 1,8 0 0,-6 0 0,0 0-1537,1 0 1771,-3 0 0,-7-9 0,-1-3 0</inkml:trace>
  <inkml:trace contextRef="#ctx0" brushRef="#br0" timeOffset="232">499 0 8280,'0'15'180,"0"-1"1,0 3 314,0 3 1,0 1-1,0 1 1,2 2-1,6 5 0,-4-2 1,9 7-1,-1 0-353,0 0 1,-5-5 0,5 5 0,0-1-540,0 1 0,-4-7 0,4 2 0,-3-5-2072,-4-2 2469,7 0 0,0-1 0,10 1 0</inkml:trace>
  <inkml:trace contextRef="#ctx0" brushRef="#br0" timeOffset="550">782 131 8207,'-15'0'508,"1"0"1,9 10-1,-2 4 235,4 5 1,3 3 0,3 0 0,4 0-492,8 0 1,4-1-1,3-1 1,0-3-592,-1-3 1,1-7 0,2 6 0,3-4-26,2-4 1,0-3 0,-7-2-1,0-2-562,-1-5 0,-6 2 0,-1-10 0,1-1 926,-3-4 0,-2-2 0,-1 1 0,3-1 0</inkml:trace>
  <inkml:trace contextRef="#ctx0" brushRef="#br0" timeOffset="681">1065 87 7503,'-14'0'532,"-1"0"0,10 3 0,-2 4-21,5 8 1,2 14 0,0 4 0,2 4 12,5-1 0,-2 0 1,10 8-1,-1-1-464,-2 1 1,8 7 0,-6-3-1,3-4-247,-2-5 0,4-13 0,-5 6 187,6-1 0,2-7 0,-1 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20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1 545 8710,'14'-2'1077,"1"-3"0,2-2-776,2 2 0,3 2 0,0 3 0,2 0-397,5 0 1,-2 0 0,7 0 0,-1 0-1413,1 0 1508,-7 0 0,4-9 0,-9-3 0</inkml:trace>
  <inkml:trace contextRef="#ctx0" brushRef="#br0" timeOffset="248">545 66 8150,'0'15'565,"0"-1"0,0 1 0,0 6 0,3 1-207,4 0 0,-5 2 0,8 3 1,-3 4-208,1 3 1,6 0 0,-4 5-1,0-3-629,-1 3 1,6 2 0,-6 0-1,1-2 478,0-3 0,7-9 0,-5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24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0 100 7874,'12'0'1194,"-2"10"1,-8 7 0,3 7-723,3 5 1,1 10 0,-4-5 0,2 2-319,-2 0 1,5 0 0,-3 8 0,0-1-787,3 1 1,-8 0-1,8-1 1,-3-2 631,1-4 0,-1-6 0,-7-9 0</inkml:trace>
  <inkml:trace contextRef="#ctx0" brushRef="#br0" timeOffset="385">283 231 8140,'-7'22'503,"0"-1"127,2 1 1,3 0 0,2 0-225,0-1 1,2-1 0,8-6 0,9-6-463,8-6 0,4-2 1,-2 0-1,5-2-515,0-6 1,5-4-1,-10-10 1,-3-2-77,-2-5 1,-2 5 0,0-5-1,-3 2 360,-4-2 1,-5 5-1,-10-5 1,0 5 286,0 2 1,0 0 0,-3 1 273,-4-1 1,2 10 0,-10 4 457,-1 6 1,3 12 0,1 7 0,3 7-2,4 5 0,2 10 0,3-6 1,0 4-246,0-1 0,0 0 0,3 8 0,2-1-247,2 1 0,7-1 0,-4 3 0,2 3-469,5 2 1,-7-1 0,-3-6 0,-4-3-868,-3-5 0,7 3 1,0-10 1096,-2-2 0,7-3 0,0-2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26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54 540 8474,'-14'0'1114,"-1"0"0,8 0-70,-8 0 1,13 0-495,2 0 1,10 0 0,11 0 0,4 0-268,4 0 1,4-2-1,9-3 1,-1-2-636,2 2 1,-11 2 0,11 3 0,-2-2-863,1-5 1,-6 4 0,-2-4 1213,-3 5 0,-2 2 0,-7 0 0</inkml:trace>
  <inkml:trace contextRef="#ctx0" brushRef="#br0" timeOffset="333">882 39 8351,'-3'-14'51,"-4"-1"0,2 11 0,-7-1 0,0 10 220,0 9 0,0 8 1,-5 4-1,5 6-143,2 2 0,-5 4 0,8 11 0,2 4-82,3 3 1,2-1 0,0 3-1,0-4 198,0-1 0,10-17 0,7 1 0,7-11 170,5-4 0,0-10 0,-7-5 0,-1-7-107,1-7 1,0-5 0,-3-10 0,-4 0-228,-8 1 1,-4-8 0,-3-1 0,-3 6-407,-4 7 1,-13 0 0,-9 8 0,0-1-186,-2 0 0,7 3 0,-8 7 0,3 0-248,0 0 0,0 10 759,7 4 0,1 6 0,-1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28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1 523 10609,'22'0'400,"2"0"1,3-2-423,2-5 1,9 2 0,-1-7-1,1 2-854,-1 5 1,1-5 875,-9 3 0,10-10 0,-5 5 0</inkml:trace>
  <inkml:trace contextRef="#ctx0" brushRef="#br0" timeOffset="199">219 88 8443,'-8'21'0,"1"1"156,2 0 1,3 0-1,2 2 1,0 3 57,0 2 0,10 7 1,4-5-1,5 3-53,3 5 1,0 2 0,0 0-1,0-2-440,-1-3 0,1 1 1,0 6-1,0 1 279,-1-1 0,1-9 0,0-2 0</inkml:trace>
  <inkml:trace contextRef="#ctx0" brushRef="#br0" timeOffset="552">632 175 8253,'22'-29'0,"0"0"0,0 2 324,0 3 0,-1 2 0,1 3 0,0 4 697,0 8 1,-8 5-605,1 2 1,-3 9 0,2 6 0,-6 4-275,-6 3 1,-4 2 0,-3 3 0,-5 2-250,-2-3 0,-3 6 1,-4-1-1,2 3-124,3 5 1,9-8-1,-5 1 1,3-3 5,0 0 1,-1 0-1,8-7 411,0-1 0,3-6 0,4-3 0,8-2 5,4-5 1,3-3-1,2-2 1,2 0 167,3 0 0,8 0 0,-8 0 1,-3 0-469,-1 0 1,-1-7 0,2 0-1,1-1-1469,-8-1 0,3 6 1577,-7-4 0,4-5 0,3 0 0</inkml:trace>
  <inkml:trace contextRef="#ctx0" brushRef="#br0" timeOffset="767">1242 197 8253,'-7'-15'0,"-3"3"1309,-2 2-306,7-7 1,-4 25-680,9-1 1,2 10 0,5 2 0,5-2-445,1-2 1,6-3 0,-5 2-1,6-4-641,2 0 0,-1-8 0,1 5 761,0-4 0,0-3 0,-1 0 0</inkml:trace>
  <inkml:trace contextRef="#ctx0" brushRef="#br0" timeOffset="899">1460 1 8253,'-19'2'-103,"4"5"0,5 10 434,1 10 1,6 7 0,-4 12 0,5 5-6,2 7 0,9 4 0,6 6 1,4 2 40,3 3 1,0 7-368,-1-8 0,1 1 0,0-8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3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87 8380,'-2'-21'221,"-6"-1"0,4 7 0,-11 3 50,-2 3 1,5 1 0,-3 8 0,1 3-105,2 4 1,-8 15-1,6 16 1,-5 11-74,-3 9 1,2 5 0,4 5 0,3 4-58,4 8 0,2-3 0,7-2 0,2-4-98,5-8 0,5-20 0,12-4 0,3-13 179,2-13 1,10-11 0,-5-12 0,2-12 126,0-11 0,-11-1 1,-1-3-1,-10 1-256,-4 2 0,-3-4 1,-9 9-1,-8 2-347,-12 3 1,-2 4-1,-12 6 1,-3 7-19,-2 4 0,-3 6 0,1 4 0,2 7-1235,4 6 1611,-4 1 0,17 11 0,-7 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3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 8557,'7'17'88,"0"4"1,3 1 0,-5 24 0,5 17 213,2 19 0,-6-25 1,0 5-1,2 9 1,1 3-1,-3 6 1,0 2-104,-1 3 0,-1 2 1,1 9-1,-2 1 1,-3-29-1,-1-1 0,-1 2 1,1 3-1,-1 0 1,0 2-289,1 3 1,-1 1 0,-2-1 0,-3-5 0,-1-1-1,-1 1 1,2 2 0,0 1 0,-1-1 0,0-3-1,-1-1 1,0-1-71,-1-1 0,-1-2 1,0 1-1,-4 32 1,-1-2-1,-3-4 1,-1-2-1,3-6 0,0-3-160,2-7 1,-1-3 0,-3-4 0,-1-2 0,3-4 0,0-1 0,-1-3 0,0 0-906,0-1 0,0-3 1224,-19 26 0,-1 5 0,4-29 0,5-8 0,0-12 0</inkml:trace>
  <inkml:trace contextRef="#ctx0" brushRef="#br0" timeOffset="792">893 2352 8124,'-21'0'703,"-1"0"462,0 0 1,12 0-715,10 0 1,10 0 0,14 0-1,5 0-448,8 0 0,4 0 1,2 0-1,3 0-419,5 0 0,-12 0 1,4 0-1,-2-2 416,1-5 0,-9-5 0,-1-10 0</inkml:trace>
  <inkml:trace contextRef="#ctx0" brushRef="#br0" timeOffset="852">937 2113 8124,'-22'0'1152,"8"0"-391,-1 0 0,13 0 1,4 2-521,17 6 1,6-6-1,13 5 1,6-4-1073,4-3 831,3-10 0,2-12 0,3-12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22 131 9679,'0'22'434,"0"2"0,-2 5 1,-3 7-73,-2 5 0,0 5 0,7 5 0,0 5-400,0-1 0,0 8 1,0-7-1,0 0-195,0-6 0,0-13 0,0-8 0,0-5-2038,0-2 2271,0-10 0,9-3 0,3-9 0</inkml:trace>
  <inkml:trace contextRef="#ctx0" brushRef="#br0" timeOffset="550">589 131 8478,'12'-12'2065,"-3"4"-1868,-9 16 0,0 4 0,0 10-192,0-1 0,0 1 1,0 0-1,0 0-96,0-1 0,0 1 0,0 0 0,3-3-626,4-4 0,-2 4 598,9-4 0,1-6 1,7-1 70,-1-6 0,1-2 0,0-2 1,0-3-14,0-2 1,-1-10 60,1 2 0,10-4 0,1-3 0</inkml:trace>
  <inkml:trace contextRef="#ctx0" brushRef="#br0" timeOffset="854">872 0 8261,'0'22'583,"0"0"1,0 2 0,0 5 124,0 7 0,0 13 1,0 4-1,0 3-222,0 4 1,0 0 0,0 1 0,2-3-624,5 3 1,-4-6 0,4 3-1,-5 0-2913,-2-2 3050,0-3 0,0-9 0,0-1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4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64 467 8125,'-15'0'585,"1"0"-86,-3 0-229,7 0 0,3 0 0,14 3 0,7 1 256,6 4 1,11 1-1,6-4 1,4 3-1015,2-4 0,3-1 0,3-3 1,1 0-2021,-1 0 2508,-3 0 0,-3-10 0,1-2 0</inkml:trace>
  <inkml:trace contextRef="#ctx0" brushRef="#br0" timeOffset="348">891 119 8125,'0'-22'689,"0"0"-82,0 0 0,-2 1-103,-6-1 0,-4 12 0,-9 10-160,-1 12 1,0 10 0,0 7 0,0 7-293,1 6 0,1 8 0,3 4 0,5-1-145,3 0 1,1 5 0,8-7-1,0-3-87,0-2 1,3-5 0,4-4 0,8-11-14,4-9 1,3-7 0,2-10 0,3-2 252,2-6 1,-8-6 0,-9-13 0,-2-2 318,-5 3 0,-3-6 1,-2 3-1,-2 5-388,-5 7 0,-8 0 1,-11 10-1,-6 2-373,-2 2 1,0 3 0,-4 3 0,4 7-2020,2 11 2401,-6 1 0,4 29 0,-10-5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47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0 8408,'-29'39'0,"-1"7"61,4 7 0,2 8 0,4 14 0,3 17 235,10-37 0,0 3 0,0 4 0,-1 2 0,-1 13 1,-1 4-1,1 6 0,1 2-82,0 9 0,2 3 0,3-28 0,2 1 0,0 1 0,-2 2 0,0-1 0,1 1 0,2 0 0,0-1 0,0 1-282,2-1 0,0-1 0,2-1 0,1 27 0,4-4 0,5-7 0,4-3 1,2-10-1,3-4-111,3-8 0,4-4 0,4-12 0,4-4 0,0-4 1,2-2-1,-1-3 0,2-2-612,-2-1 0,2 0 1,38 25-1,-35-30 0,0-1 791,-1 0 0,1-1 0,43 23 0,-44-24 0,1 1 0,-1 4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1.6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45 175 8105,'0'-36'17,"0"-1"0,-8 11 0,1-3 0,0 7 682,-3 7-431,8 6 0,-8 18 0,10 8 0,0 10-42,0 9 1,0-2 0,0 2 0,0 3-117,0 2 0,7 0 0,3-2 0,2-3-210,5 3 0,2-5 0,1 0 1,-3-3-159,-3-4 1,1-5 0,6-5-1,1-5-21,0-3 0,0-1 0,-3-11 0,-2-4 90,-2-7 0,-3-6 0,2-4 0,-7-5 124,-4-7 1,-3 2-1,0-3 1,0-1 7,0-3 0,0 0 0,0 2 1,0 5-118,0 2 1,0-4 484,0 7 0,0 12 6,0 17 1,0 10 0,0 14 0,0 5-112,0 7 1,2-2 0,3 0 0,5 0-479,2 0 0,2-7 0,8 4 0,0-2-231,0 0 1,-8-7 0,1-8 0,2 3 414,2 3 1,-4-1 0,-3-2 0,0-3 29,0 3 0,-7-5 0,2 3 1,-5 2 262,-2 2 0,0-4 2133,0-1-1718,0 1 0,-7-5 1,0-10-452,2-13 1,3-6 0,2-3 0,0-2-23,0-5 1,0 2 0,0-6 0,0-1-235,0 0 1,0 5 0,0-8 0,2-1-71,5-3 1,-4 4 0,6 3-1,-1 3-100,-1 4 1,7 3 0,-4 5 111,2 4 0,3 8 0,4 14 83,-4 8 1,2 7 0,-8 7 0,1 5 39,0-1 1,4 6 0,-7-7 0,-2-1 80,-2 0 1,4-1 0,0-9 0,-2 1 250,-3 0 1,-2 0-26,0-1 0,-9-8-201,-6-6 1,-2-14 0,0-8 0,5-7-73,3-7 1,1 3 0,8-11-1,0 1-67,0 2 1,0-7 0,0 7 0,3 0 85,4 5 1,3 5 0,7 5-1,-3 2 91,3 2 0,2 10 1,3 0-1,0 10 23,0 10 0,-1 7 1,1 4-1,0 6 28,0 2 1,-3-5 0,-2 4 0,-5 1 83,-2 0 0,4-7 1,-6 4-1,-4-2-55,-1 0 0,-6 0-252,-4-7 1,-5-10 0,-10-4-3,1-6 0,6-12 0,3-4 0,2-6-148,5-1 0,3-4 1,2-1-1,0-3 194,0 2 1,0-4-1,2 2 1,6 2 175,6 3 0,6-3 0,1 3 0,1 7 69,0 5 1,2-2 0,3 6 0,4 6-44,3 7 1,-7 7 0,4 10-1,-2 2-361,0 5 0,0 5 0,-7 7 0,-3-3-566,-4-1 1,2-3 0,-8 2 0,1-7-2597,0-5 3327,-3-2 0,3 0 0,2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50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372 131 8172,'-22'-22'-35,"-7"-7"0,0 3 1,2 4 93,3 5 0,2 12 1,0-2 188,1 4 1,-1 18 0,0 14 0,0 22 102,1 16 0,-1 23 0,12-36 0,0 3 0,2 7 0,-1 3-38,1 7 0,2 2 1,3 9-1,1 4 1,-2 9-1,1 3 1,2-31-1,0 2 1,0 1-223,1 3 1,0 1-1,0 0 1,3-1-1,0 0 1,1-1 0,1 0-1,0-1 1,2 0-1,1-3 1,2-1-1,1-1 12,2-2 0,2-2 1,1-1-1,5 24 1,4-4-1,2-11 1,1-3-1,-1-10 1,0-4-378,-3-9 0,0-2 0,22 30 0,-3-15 1,-1-6-763,-6-8 1,-5-17 0,-6-22 1035,4-5 0,-5-2 0,7 0 0</inkml:trace>
  <inkml:trace contextRef="#ctx0" brushRef="#br0" timeOffset="283">742 915 9429,'2'-12'504,"6"5"1,4 4 0,9 6 0,4 1-415,4 4 1,-3-1 0,11-7-1,-1 0-679,-2 0 0,7 0 0,-5 0 0,3-3 589,-3-4 0,15-5 0,-5-10 0</inkml:trace>
  <inkml:trace contextRef="#ctx0" brushRef="#br0" timeOffset="619">1352 436 8130,'0'-22'0,"0"0"90,0 0 0,0 1 1,2-1-1,5 0 585,8 0 1,4 1 0,3-1 0,0 0-347,-1 0 1,1 10-1,2 5 1,3 5-148,2 2 1,0 0 0,-7 2-304,0 5 0,-10 5 0,-5 12 1,-5 6-77,-2 6 1,-2 5 0,-5 5 0,-10 2 163,-10 3 0,3 10 0,-5-6 0,5 1 154,2-5 1,8-5 0,1-3 0,1-2 338,0-4 1,7 1-1,-2-9-100,5-2 0,14-5 1,7-8-1,8-6-248,-1-6 0,8-2 0,3 0 0,1-2-530,-1-6 1,4 3-1,-7-9 1,2-3-79,0-2 0,-9 4 0,2 1 496,-5-3 0,7-3 0,3-1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2:44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393 414 8192,'9'-21'55,"-6"-1"1,4 0 0,-2 0 725,2 1 1,-5-1-63,6 0 1,-8 10 0,-8 5-349,-6 4 1,-5 13-1,-6 7 1,-1 7-224,-3 5 1,0 17 0,7-2 0,0 4-108,0 5 1,1-4-1,1 9 1,6 2-247,6 3 1,6 0-1,2-5 1,2-7-50,6-5 0,4-5 0,12-5 0,3-9 272,2-10 0,7-7 1,-5-13-1,1-4 369,-1-8 1,-2-14 0,-9-5 0,-3-2-104,-3 0 1,-11 2 0,-3-5 0,-13 5-388,-6 3 1,-12 12-1,-6 11 1,-4 6-777,-2 2 1,-1 2 0,1 8 878,-1 12 0,-9 9 0,-3 13 0</inkml:trace>
  <inkml:trace contextRef="#ctx0" brushRef="#br0" timeOffset="2394">66 2200 8581,'-7'15'0,"-3"-3"272,-2-3 1,5 8 0,-5-2-1,2 7 165,5 7 0,3 5 0,2 9 0,2 1-249,5-1 1,-2 1 0,10-1 0,2 3-608,2 5 1,0-7 0,-2-1-1,-2-11-1737,2-8 2156,2-2 0,3-1 0,0 1 0</inkml:trace>
  <inkml:trace contextRef="#ctx0" brushRef="#br0" timeOffset="2661">327 2374 8237,'0'-21'-219,"10"-4"1,4-1-1,6-1 439,2 8 1,-1-3-1,1 10 1,2-3 590,5 1 1,-4 9 0,4-2-396,-5 4 0,-2 11 0,-3 1 0,-5 3-256,-6 5 1,-6 10 0,-2 4 0,-2 3-217,-6 5 1,-4 9 0,-9 3 0,-4 0-290,-4 2 0,3 0 0,-8 8 1,2-8 79,6-7 1,9 0 0,5-17 0,0-2-125,0-3 0,9-12 0,6-5 109,16-4 1,5-13-1,15-4 1,4-8 344,6-7 0,4 5 1,-2-5-66,7 4 0,5-6 0,2-3 0</inkml:trace>
  <inkml:trace contextRef="#ctx0" brushRef="#br0" timeOffset="3579">1089 1 8224,'22'2'266,"0"8"0,2 16 140,5 23 0,5 19 1,-12-22-1,0 4 0,-1 5 1,-1 2-187,-2 5 1,0 4-1,2 8 1,-1 2 0,-4 6-1,-1 0 1,-1 2-1,-2-1-173,-2 1 1,-1-1 0,1-3-1,-1 0 1,-4 3 0,-1 1-1,-1 1 1,-1-1-95,-3 3 1,-1-2-1,0-7 1,-2-1 0,-3-4-1,-3-1 1,-1-4-1,-3-3-205,0-3 1,-1 0 0,2 1 0,-1 0 0,-3-6 0,0-1 0,0-2 0,-1-1-453,2-4 1,1-2 0,-16 33 0,10-7 0,1-10 703,-1-12 0,2 2 0,6-24 0,4-5 0</inkml:trace>
  <inkml:trace contextRef="#ctx0" brushRef="#br0" timeOffset="4428">2069 1830 8078,'-12'0'1112,"5"0"1,14 0-940,8 0 1,4 0 0,3 0 0,2 0-524,5 0 1,-5 0 0,8 0-1,-3 0-717,0 0 1067,0-10 0,-7-2 0,-1-10 0</inkml:trace>
  <inkml:trace contextRef="#ctx0" brushRef="#br0" timeOffset="4594">2265 1373 8078,'-21'9'127,"8"-4"1,4 10 0,2 4 487,-1 8 0,1 9 1,7 15-1,0 7-36,0 5 0,0 9 1,0 3-1,0 3-165,0 4 0,0-5 0,0 1 0,0-3-812,0-5 1,0 5 0,0-5 0,0-9-1876,0-15 2273,0-12 0,0-3 0,0 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0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9814,'0'22'511,"0"2"0,0 3 1,0 4-160,0 3 1,7 2 0,3 8 0,0-1-395,-1 1 1,1 7 0,-5 2 0,2 3-1015,-2 4 1,-3-7 1055,-2-2 0,10-5 0,2-2 0</inkml:trace>
  <inkml:trace contextRef="#ctx0" brushRef="#br0" timeOffset="316">370 23 10912,'3'22'304,"4"-1"0,-2 1 0,9 0 1,3 0-331,3-1 0,-3 1 0,2 0-158,5 0 0,8-8 1,-8-2-1,-5-2-902,0-5 1,1-3 0,2-2 1085,-1 0 0,1-9 0,0-4 0</inkml:trace>
  <inkml:trace contextRef="#ctx0" brushRef="#br0" timeOffset="431">610 1 8097,'0'22'-197,"0"-8"0,0 1 0,2 4 379,6 8 0,-6 2 0,8 12 0,-1 7-49,6 6 1,-3 4 0,2 7 0,3 3-134,3 4 0,1 6 0,1 9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08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32 327 8190,'-15'0'1632,"1"0"0,11 0-1330,3 0 0,10 8 0,12-1 1,2-2-592,5-3 0,-5-2 1,8 0-1,-3 0-686,0 0 0,0-2 975,-7-6 0,-1 6 0,1-8 0</inkml:trace>
  <inkml:trace contextRef="#ctx0" brushRef="#br0" timeOffset="181">141 66 8190,'0'22'34,"-3"0"1,-1-1 290,-4 1 0,1 7 1,7 0-1,0 0 282,0 3 1,0-1 0,0 8 0,0-3-629,0 3 1,2 2-1,3 0 1,5-2-527,2-3 547,-7-9 0,14 14 0,-7-7 0</inkml:trace>
  <inkml:trace contextRef="#ctx0" brushRef="#br0" timeOffset="484">576 44 8190,'-2'-19'567,"-5"4"1,2 6-1,-7 11 1,0 5 28,0 8 0,4 14 0,-4 7 0,0 8-227,0 7 1,7-3 0,-2 8 0,4-1-159,3 1 0,0-8 0,3 3 0,2-5 46,2-2 1,10-13 0,-3-9 0,6-12-18,2-8 0,-1-4 0,1-8 0,-3-12-262,-4-12 1,2-9 0,-10-6-1,-2-4-155,-3-3 1,-2 8 0,-2-3 0,-5 5-614,-8 3 1,-4 2 0,-3 4-1,0 8-510,1 5 0,-8 12 1300,-1 5 0,1-5 0,8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08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77 305 8101,'-21'0'3665,"-1"0"-2608,0 0-1057,10 0 0,12 0 0,15 0 0,4 0-458,3 0 1,-1 0 0,4 0 0,1 0 457,3 0 0,10 0 0,-5 0 0</inkml:trace>
  <inkml:trace contextRef="#ctx0" brushRef="#br0" timeOffset="182">143 131 8239,'0'22'36,"0"-1"1,0 1 127,0 0 1,0 2-1,0 3 1,0 2 396,0-3 1,7 6-1,3-1 1,-1 1-597,1-1 1,7 1 0,-5-6 34,0 3 0,8 0 0,-8-7 0</inkml:trace>
  <inkml:trace contextRef="#ctx0" brushRef="#br0" timeOffset="484">513 0 8239,'-15'29'0,"1"0"0,-1 10 0,-4-3 0,5 5 349,6 3 0,6-1 0,2 1 0,0 2 128,0 5 0,10-13 0,4 4 0,5-11-153,3-12 0,2 1 1,3-13-1,4-5-1,3-6 1,-7-11 0,2-14 0,-5-7-126,-2-5 1,0-3 0,-3 3 0,-4 2-231,-8 3 0,-5 0 0,-2-6 0,-2 6-649,-5 7 0,-8 5 0,-11 5 0,-4 4-619,4 8 0,-6 4 1300,3 3 0,-9 20 0,4 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12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8043,'0'-22'911,"0"10"-247,0 2 1,2 13 0,3 6 0,2 11-71,-2 6 0,5 13 0,0-3 0,-1 6-382,1 1 1,4 8 0,-4 2 0,0 3-516,-1 4 1,6 1 0,-8-3 0,0-5-148,3 0 1,-7-14 449,4 5 0,5-15 0,0 2 0</inkml:trace>
  <inkml:trace contextRef="#ctx0" brushRef="#br0" timeOffset="350">371 214 8043,'15'-30'14,"-1"1"1,-7-2 0,8 7 0,2 0 383,2 4 0,-4 6 0,-1-1 0,3 6 227,2-1 1,-4 7-1,-1-1-575,3 8 1,-7 11-1,0 12 1,-3 4-89,0 3 1,1 5 0,-8 11 0,0 8-60,0 5 0,0 5 1,0 2-1,0 3-165,0-3 1,0 0-1,0-2 1,2-3 402,5-9 0,-2-17 0,10-13 0,2-9 433,2-10 1,-5-9 0,1-12 0,-1-18 48,-1-14 0,3-10 0,-8-9 0,-3 0-369,-3-1 1,-4 4-1,-6 4 1,-6 7-531,-6 5 1,-1 5 0,-4 4 0,-1 8-3160,-3 5 3435,0 12 0,7-7 0,0 7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15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0 8067,'-24'15'254,"-5"-1"1,5 1-1,-8 9 1,1 7-44,-6 13 0,6 9 0,2 13 0,7-1-30,8 0 0,-3 8 0,9-1 0,4-1-79,1-4 1,15-14 0,8-11 0,6-16-155,1-9 1,4-14 0,-2-3 0,-2-13 50,-3-6 0,-2-5 0,0-5 0,-3-5 82,-4 0 1,-6-5-1,-9 10 1,-2 5-50,-5 7 0,-15 0 0,-15 10 1,-4 2-64,-2 3 0,-1 4 0,-2 6 0,0 6-105,3 5 1,-3 3 0,17 2 0,5 3 135,7 2 0,-3 10 0,8-5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15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8206,'14'9'0,"1"8"0,2 10 0,2 9 0,5 17 0,5 17 188,8 22 0,-17-38 0,1 4 0,0 10 0,-1 4 0,-1 4 0,-2 3 372,-1 6 1,-3 2-1,-1 8 1,-2 3-1,-4-28 1,-2 1 0,0 1-1,0 2 1,-2 0-1,0 1-630,-1 2 1,0 1 0,-1-1 0,-2 0 0,-1-1 0,-2 1 0,1 0 0,-2-1 0,0 1 0,-3-2 0,0 0 0,-3 0-48,-1-3 0,-2 0 0,0-1 0,1 0 1,0 0-1,-2-2 0,-9 25 0,0-2 1,1-8-1,2-3-408,0-8 1,0-1-1,4-10 1,0-1-1,1-3 1,0-2 0,1-5-1,0-3 525,-10 32 0,-3-15 0,7-21 0,5-1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3:16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1612 8104,'-17'3'1487,"10"4"0,10-5 0,21 6 0,5-6-1431,7-2 1,15 0 0,7 0 0,3-2-730,-3-6 0,2 4 1,-7-9 672,3 4 0,-8-18 0,6 3 0</inkml:trace>
  <inkml:trace contextRef="#ctx0" brushRef="#br0" timeOffset="163">697 1329 8049,'-21'0'608,"-1"-2"0,-2-3 0,-3-2 160,-2 2 1,-2 2 0,1 3 0,-6 0-204,-5 0 1,-5 3 0,-2 2-1,-6 2-345,-1-2 0,-3 4-220,-8-1 0,11-1 0,2-7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27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241 95 8350,'0'-22'0,"-2"0"0,-3 0 809,-2 1 0,-10 13-597,2 16 1,-4 9 0,-3 26-1,0 10-11,1 8 1,-1 24 0,0 6-1,11-40 1,0 0-9,0 3 0,0 1 1,4 5-1,2 3 0,1 11 1,1 2-1,1 7 0,2 1-164,-1 10 0,2 1 1,2 2-1,3 0 1,-1-30-1,1 0 1,0-1-1,6 31 0,3-2 26,1-4 0,4-1 0,4-5 0,3-3 0,0-3 0,2-3 0,-2-6 0,1-2-252,-3-8 0,1-4 0,0-8 1,1-4-1,24 26 0,-2-7-1522,-4-5 1,-3-10 1718,-6 3 0,5-5 0,-5-2 0,5-1 0</inkml:trace>
  <inkml:trace contextRef="#ctx0" brushRef="#br0" timeOffset="630">568 1096 8371,'-22'0'680,"0"0"0,10 3 0,5 4-338,4 8 0,13-3 0,5 0 0,6 0-375,9 0 0,-4-7 0,10 2 1,3-4-142,2-3 1,0 0-1,-2 0 1,-5-3 173,-3-4 0,8-5 0,-5-10 0</inkml:trace>
  <inkml:trace contextRef="#ctx0" brushRef="#br0" timeOffset="1030">1178 704 7512,'-10'-12'2375,"7"0"-1888,-4 5 1,5 2 0,4-7-287,5 2 0,-2-4 0,10 4-121,2-2 1,2 7 0,3-2-91,0 5 0,-8 2 0,1 0 0,-1 2 13,-2 5 0,5 5 1,-7 13-1,0 4-104,-1 7 1,6 5-1,-6 3 1,1 2-408,0 4 1,4 6 0,-6 7-1,-1-3-184,3-2 0,-8-9 1,8 2-1,-3-8 692,0-6 0,10 4 0,-5-7 0</inkml:trace>
  <inkml:trace contextRef="#ctx0" brushRef="#br0" timeOffset="1213">1199 1184 8304,'-21'0'368,"6"-3"215,1-4 1,18 2 0,6-7-235,14 2 1,3 1 0,7 4 0,0-3-231,-1 4 0,4-6 1,6 0-1,-2 1-2425,-4-1 2306,4 3 0,-7-3 0,9-2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4:59.6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468 85 8111,'-22'-10'63,"0"-4"0,1 2 1,-1 0 244,0 2 1,0 0 0,0 5 36,1-2 1,9 2 0,2 13-99,0 6 0,8 5 0,-5 3 1,4 2-80,3 5 0,0 5 0,0 12 0,0 3-5,0 2 1,0 9 0,0-2-1,0 7 92,0 8 1,7 4-1,3 11 1,0-1-57,-1 0 1,6 10 0,-8 2 0,-2 0-300,-3-5 1,-2-7 0,0-7-1,0-10 46,0-9 0,-2-10 1,-5-15-1,-8-7 94,-4-5 1,-3-9 0,0-3 0,1-2-110,-1-6 0,0-1 1,-2-3-1,-3 0-69,-2 0 0,3-3 0,9-1-133,2-4 1,8 1-174,-8 7 1,13 0 0,2 0 284,12 0 1,0 0 0,3 0 0,2 2 149,2 6 0,3-3 1,-1 9-1,1 3 189,0 2 1,0 6 0,0 1 0,-1 6 159,1 1 1,-7 4 0,-3 6 0,-3 1 101,-4-1 1,-2 11-1,-3 1 1,0 3-522,0 0 0,0-7 0,0 5 0,0 0-105,0-1 1,0-6 0,0 1 0,0-6-270,0-8 0,7-12 1,3-11-1,2-4-8,5-4 1,2-3 0,3-2 0,2 0-210,5 0 1,-5-2 0,8-3 669,-1-2 0,-7-20 0,8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1.9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66 303 7743,'0'14'3273,"0"1"-2859,0-10 0,2 4 1,5-9-1,8 0-89,4 0 0,-4 0 0,-1-2 0,3-3-217,2-2 1,3-10 0,-2 2 0,-4-4-83,-1-3 1,-8 1 0,5-1 0,-2 0-173,-5 0 0,5 0 0,-3 1 0,-2-1-258,-3 0 0,-12 0 1,-4 3-1,-5 2 567,-3 3 0,-2 9 0,-3-3 0,-5 8 375,-1 8 1,6 4-1,-2 10 1,7 2-315,8 5 1,-3-3-1,9 8 1,4-2-391,1-6 1,6 6 0,6-3 0,13-3-1353,12-1 0,10-4 1518,6 1 0,6 0 0,9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30.674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1512 871 10575,'0'-12'719,"0"0"1,3 5-785,4-8 0,5 3 1,10 0-1,0 0-68,-1 0 0,4 0 0,4-5 0,4 5 89,1 2 1,0 3-1,-7 7 1,2 0 2,-2 0 0,-6 2 1,-6 6-1,-8 6-65,-5 5 1,-2 6 0,-2 1 0,-3 6-218,-2 2 1,-12-8 0,2 6 0,-5-3-234,3 0 1,2-7 210,-5-8 0,12-9 1,8 0 124,7-10 0,11 0 0,-1-7 0,7 2 244,7 5 1,-5 3 0,5 2 0,-5 0 756,-2 0 0,-3 2 0,-2 6 0,-5 6 37,-2 6 1,-3 1 0,-7 4 0,-2 4-321,-5 7 1,-13-2 0,-11 2-1,-3 0-374,-5-2 0,-4 7 0,-6-7 1,-4-2-488,-3-11 0,8-1 0,0-13 0,7-2-514,4-3 877,20-2 0,-12-19 0,17-5 0</inkml:trace>
  <inkml:trace contextRef="#ctx0" brushRef="#br0" timeOffset="1265">53 2570 8312,'-22'0'-353,"8"0"719,-1 0 1,13 0 0,2 0 0,12 0-94,7 0 1,6 0-1,4 0 1,7 0-454,5 0 1,5-2 0,3-3 179,1-3 0,1-9 0,-7 5 0</inkml:trace>
  <inkml:trace contextRef="#ctx0" brushRef="#br0" timeOffset="1600">903 1982 8312,'-20'14'-49,"3"-1"1,3-1 48,-3 0 0,0 5 1,-3 12-1,1 7 443,-5 5 1,-3 12 0,6 5-1,-1 8-263,0 6 1,3 6 0,4 9 0,8-2-287,4-6 0,3-13 0,5-18 0,7-9 228,10-10 0,5-15 1,-5-9-1,2-12 245,5-15 0,-5-2 0,5-12 0,-5-3-133,-2-2 1,-3-3 0,-2 1 0,-5-1-260,-2 1 0,-3 9 0,-7 2 0,-2 6-313,-5 4 1,-8-2 0,-11 17 0,-6 2-101,-2 2 1,5 6 0,-7 4 0,0 7 437,2 6 0,-7 11 0,7 3 0</inkml:trace>
  <inkml:trace contextRef="#ctx0" brushRef="#br0" timeOffset="2666">1882 2134 8282,'-9'-12'0,"4"0"0,-10 7 192,-1-2 1,-4 2-1,-2 13 249,1 6 1,-1 15-1,0 7 1,3 6-227,4 1 0,-2 10 1,10 5-1,2 5-105,3 3 1,2 6 0,2-2 0,5-4-155,8-6 0,7-21-1,4-5 1,6-15 251,2-12 0,2-16 1,7-13-1,-1-12-14,-6-7 1,3-12-1,-10-5 1,-3-8-280,-2-6 0,-9 6 0,-3-1 0,-5 9-186,-9 4 1,-8 4 0,-14 8-1,-5 6-53,-7 7 1,-5 7 0,-3 5-1,-2 5-148,-5 3 0,15 1 1,0 8-1,9 0-1034,5 0 1507,10 0 0,-7 10 0,7 2 0</inkml:trace>
  <inkml:trace contextRef="#ctx0" brushRef="#br1" timeOffset="2998">2318 0 10235,'10'22'4,"2"7"0,10 3 0,-1 4 481,1 10 0,10 19 0,4 25 0,-16-37 0,1 3-71,1 6 1,0 4 0,-1 13 0,-1 4 0,-2 12 0,-2 4-1,-8-28 1,0 1 0,-3 2-466,0 4 1,-2 1 0,-1 1-1,-1 4 1,-2 1 0,-1 0 0,-2 0-1,-1 0 1,-1 0 0,-2 1-1,-2 0 1,-1 0 70,-1 2 0,0-1 1,-3 0-1,0-5 1,-3 0-1,1-2 1,-1-4-1,0 0 1,0-3-1,1-6 0,-1-2 1,0-1-144,-8 24 1,-1-2 0,1-6 0,1-2-1,3-7 1,0-2 0,2-6 0,-1-3-246,3-6 0,0-1 0,2-3 0,3-3 0,-2 18 0,8-12 368,5-12 0,9-7 0,0-5 0,1 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35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410 240 8229,'0'-43'90,"0"-1"0,-7 3 0,0 5 1,2 7 290,2 4 0,1 13 0,-5 5-207,-8 5 1,-4 23 0,-3 18 0,-2 24 43,-5 22 0,12-33 1,0 2-1,-5 8 0,1 2 1,-1 5-1,2 2 114,2 8 0,0 2 0,-2 11 0,1 5 0,8-23 0,2 3 0,0 2 0,0 6 0,1 2 0,1 2-347,0 7 0,2 1 0,0 3 0,3-21 0,0 1 1,1 1-1,1 0 0,3 4 0,0 0 0,2 0 1,1-1-1,2 0 0,0-1 0,2 0 0,1-1-45,0-3 1,1 0 0,2-1 0,2-2 0,8 18 0,3-2 0,2-5 0,-2-13 0,2-4 0,2-3-1,13 17 1,4-9-361,-1-16 1,3-6 0,-7-11 0,1-4 0,0-9 0,1-3 0,35 18-2046,-5-13 2465,-2-16 0,-8 4 0,0-7 0</inkml:trace>
  <inkml:trace contextRef="#ctx0" brushRef="#br0" timeOffset="1752">868 806 8253,'-22'0'136,"0"0"1,3 3 0,2 2 901,2 2 1,1 0 1086,-8-7-1708,10 10 0,5-8 0,14 5 0,7-4-61,6-3 0,4 7 1,5 0-1,7-2-485,5-2 0,0-3 0,-2 0 0,-3 0-1429,3 0 1,0 0 0,-3 0 1557,-7 0 0,5-10 0,0-2 0</inkml:trace>
  <inkml:trace contextRef="#ctx0" brushRef="#br0" timeOffset="1983">1412 371 8082,'0'22'237,"0"-1"1,0 1 451,0 0 1,7 7 0,3 2 0,0 1-202,-1-1 0,6 8 0,-6 0 0,1 7-620,0 5 0,4-1 1,-4-9-1,0-2-778,-1-3 1,6-9-1,-8 2 910,-2-5 0,7-12 0,0-2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39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88 8169,'10'-12'-96,"-8"-8"0,8 16 838,-10-11-243,0 10 1,-2-4 255,-6 9-53,6 0-516,-17 0-220,16 0 0,-4 0 0,14 0 36,8 0 1,4-3 0,3-2 0,0-2 10,-1 2 1,1 3 0,0 2 0,-3 2-18,-4 5 1,4-2 0,-7 10 0,3 2-21,-1 2 0,-9 5 1,2 3-1,-4 4-161,-3 3 0,-10 5 0,-7 9 0,-7 6-118,-5 1 0,-3 1 1,3 4-1,-4-6 282,-1-8 1,2 0-1,10-20 1,1-4 315,-1-5 0,7-12 0,3 0 58,3-10 0,9-7 1,9-10-1,6 0 20,9 0 0,-2 3 0,7 2 0,-3 5-161,3 2 0,-4-4 1,4 6-1,-3 4-344,3 1 1,-4 3 0,6 0 0,-2 0-383,0 0 0,0 0 1,-7 0-1,0 0-172,-1 0 0,1-7 1,2-3-1,3 1 251,2-1 1,0-7-1,-7 2 1,2-4 351,5-3 1,-5 1 0,5-1 0,-5-2 138,-2-5 0,-2 4 1,-3-1-1,-5 6 779,-3 6 0,1 7-286,-3-8 0,-7 10 1,3 0-1,-11 10-27,-4 10 0,0 14 0,-5 5 0,5 2-162,3 0 1,1 1 0,8 6 0,0 1-106,0-1 0,0-9 1,0-2-1,3-6-2,4-4 0,5 2 1,12-17-1,3-4 45,2-8 1,0-17 0,-7-14-1,-1-5-253,1-3 1,-7-7 0,-3 1-1,-2 1-355,-6 3 0,-11 3 0,-7 2 0,-8 4-14,-7 8 1,5 5 0,-8 5 0,3 4-350,0 8 1,0 4 672,7 3 0,0 10 0,1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41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8390,'0'21'498,"0"4"0,0 1 0,0 3-118,0-2 1,3 7 0,4 2 0,5 5-204,0 3 1,8-1 0,-8-2 0,2-2-448,1-3 0,-3 1 1,5 4-1,-5-5-535,-2-7 1,-1-5 0,-1-4 804,6-6 0,-4 6 0,-1-8 0</inkml:trace>
  <inkml:trace contextRef="#ctx0" brushRef="#br0" timeOffset="1132">480 262 8072,'0'-22'-81,"0"0"0,0 0 0,0 0 1,2 1 507,5-1 1,-2 0 0,10 3 0,2 2-82,2 2 1,3 1-1,-1-6 1,1 6-152,0 7 1,0 4 0,0 3-1,-1 3-97,1 4 0,-7 5 0,-3 10 0,-3 2-221,-4 5 1,-2-2 0,-6 9 0,-4 5-161,-8 7 1,-4 1 0,-3 9 0,1 0-75,-1-2 1,-7 4 0,0-9-1,2-5 210,3-7 1,2-8 0,3-9 662,4 0 1,6-13 0,11-9-60,5-12 0,5-7 1,13-3-1,4 0-19,7 1 1,-2-1 0,2 2 0,0 3-478,-2 3 1,7 9-1,-4-5 1,1 3-691,-1 0 1,-4-8 728,-3 8 0,-6-10 0,7 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4:49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2113 8021,'0'-22'723,"2"8"-131,6-1 0,-6 13 0,5 2-105,-4 12 0,-3 15 0,0 4 0,0 3-117,0 5 1,2 2 0,3 5 0,2 2-288,-2 3 1,5 2 0,-3-2 0,0 5-808,3-1 1,-8-1 0,6-11 0,-6-2 723,-2-4 0,10-6 0,2-9 0</inkml:trace>
  <inkml:trace contextRef="#ctx0" brushRef="#br0" timeOffset="302">349 2157 8021,'0'-25'0,"3"-1"428,4-3 0,-2 0 0,7 7 0,0 0 77,0 0 0,-5 8 0,5-1 0,1 1-76,-1 2 0,2 2-501,8 10 1,-10 5 0,-2 7-1,-3 12-55,0 8 1,0 14 0,-9 12 0,-3 5 47,-2 2 1,-8 10 0,8 2 0,0 1 107,-3-6 0,8-6 1,-5-6-1,4-6 434,3-9 1,3-8 32,4-23 0,3-14 1,6-17-1,-3-9-349,-4-11 0,-2-11 0,-9 0 0,-5 4-577,-8 5 1,-4 10 0,-5-5-1,-3 3-335,-2 4 0,0 3 0,7 5 765,1 4 0,-1-4 0,0 7 0</inkml:trace>
  <inkml:trace contextRef="#ctx0" brushRef="#br0" timeOffset="867">1242 1 8129,'10'31'462,"2"18"1,12 28 0,-10-25 0,1 5-144,3 11 1,0 4-1,3 12 1,0 4 0,-7-24-1,0 2 1,-1 0 0,-1 3-1,0 2 1,-2 0-259,-2 2 0,-1 2 0,-1-1 0,0 0 0,-2 0 1,-2 1-1,-2 3 0,-1 0 0,-2 1 0,-1-1 1,-1 2-1,-1-1-28,-2 0 0,-1 0 1,-3 0-1,-2-3 0,-2-1 1,-2-1-1,-1-5 1,-2-2-1,0 0 0,-1-2 1,0 0-1,-2-1-241,-11 27 0,-2-1 1,1-6-1,-1-3 1,6-15-1,-1-4 0,3-10 1,0-3-69,-22 31 0,8-31 0,4-13 276,3-9 0,14-8 0,-7-5 0,0-4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6:10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44 218 8162,'0'-14'415,"0"-1"1,0 1 5,0-8 0,0 0 0,3 3 0,2 2-4,2 2 0,10 8 0,0-7 0,7-1-145,5 3 0,0-5 0,-5 10 1,3 2-104,2 2 1,-7 3-1,-8 3 1,1 4-48,-3 8 0,-2 6 0,-10 6 0,0 7-190,0 7 1,-10-2-1,-7 12 1,-7-3-350,-5 3 0,-8-5 0,8 2 0,3-7-65,2-4 1,-3-11 0,3 1 0,4-10 171,1-10 1,2 0 301,3-7 1,4 3-1,10-18 644,0-2 1,10 8 0,4 1-9,5 6 0,3 2 0,0 0 0,2 0-261,5 0 0,-5 0 0,5 0 0,-4 0-685,-4 0 0,8 0 0,0 0 0,-2-3 318,-3-4 0,8-5 0,2-10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6:15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66 8185,'0'-22'715,"0"1"0,-2 8-262,-5 6 1,-5 5-1,-8 4 1,3 5 56,3 8 1,-1 7-1,-6 7 1,-1 10-249,0 9 1,0 8-1,0 9 1,1 3-201,-1 4 1,3 8-1,4 14 1,11-43 0,1 0-157,1 2 1,1 1-1,4 45 1,4-7 0,10-12-243,10-15 0,4-22 0,8-21 0,-3-17 336,3-17 1,2-7 0,2-23 0,-4-6 363,-10-5 1,0-3-1,-17-2 1,0 5-167,-4 0 1,-16 16-1,-9 1 1,-7 12-246,-5 9 1,-9 6 0,1 9 0,-4 0-309,-2 0 0,-1 7 1,3 3-1,2 4 355,3 10 0,9 8 0,-4 11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6:22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104 262 8092,'-22'0'330,"8"-2"0,-1-3 203,-2-3 1,8-1 0,-1 4 58,0-2 1,8-10-1,-3 2-188,10-4 1,0-3 0,12 0 0,4 1-103,6-1 1,2 0 0,-5 3 0,3 2-34,2 2 0,0 10 1,-7-2-1,-1 5-170,1 2 0,-7 12 1,-3 7-1,-2 10-178,-6 5 1,-11 12 0,-7 12 0,-8 5-281,-7 2 0,2-2 0,-7-2 1,0-6 48,1-1 1,6-11 0,-2-11-1,7-6 164,8-6 1,4-11 90,10 6 0,2-10 0,6-1 414,6-8 1,6 1 0,1-6-1,3 1-233,6 1 0,-6-7 0,7 4 0,1 0-870,4 0 0,-2-6 0,0 1 744,-3-4 0,8-3 0,-5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6:5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847 22 8294,'-14'-12'0,"-1"5"231,-2 5 1,-2 4 0,-5 5 0,-3 8 212,-2 4 0,-9 13 0,-1 4 1,-7 8-420,-5 6 1,-7-1-1,2 9 1,-2 2 40,-2 3 1,-6-5-1,16-2 1,1-3-6,3-4 0,8-13 42,9-7 0,12-15 1,24-6-1,10-6 314,9-2 0,8 0 0,12 0 0,5 0 19,7 0 1,5 0 0,2 3 0,1 1-205,-1 4 1,0 6-1,1-4 1,-3 2-388,-5 5 1,-5 2 0,-10 5 0,-1 3-1454,-6 2 0,3 0 1608,-10-7 0,0 0 0,-8-1 0</inkml:trace>
  <inkml:trace contextRef="#ctx0" brushRef="#br0" timeOffset="317">1109 240 7473,'0'-22'507,"0"10"0,2 5 1,3 14-1,5 8-97,2 4 0,2 3 1,11 0-1,1 2-465,3 5 1,0-5-1,-5 5 1,3-5-1038,2-2 0,3-2 0,-6-3 1092,3-3 0,10 1 0,-5 6 0</inkml:trace>
  <inkml:trace contextRef="#ctx0" brushRef="#br0" timeOffset="498">1523 22 8255,'-8'22'-47,"1"0"0,0 2 0,7 8 0,0 11 272,0 13 0,0 9 0,0 8 0,0 9 75,0 10 0,0 7 1,0-46-1,0 1 0,0-2 1,0 0-360,0-1 1,0-1 0,0 30 0,0-7 0,0-20-2165,0-14 2223,9-8 0,-6-9 0,7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00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109 588 8458,'13'10'467,"-4"-5"0,-9 9 1,0 3-4,0 2 1,0 13-1,0 4 1,-2 8-233,-5 7 1,2 4 0,-7 13 0,0 0-355,-1-3 0,1 3 0,-5-17 0,5-5 122,3-8 0,-8-6 0,5-10 0</inkml:trace>
  <inkml:trace contextRef="#ctx0" brushRef="#br0" timeOffset="301">414 153 12365,'22'24'1072,"0"2"0,2 3-948,5-2 1,-5 0 0,8-1 0,-1 3-727,6-2 0,1-3 1,1-2 601,-3 0 0,1-1 0,6 1 0</inkml:trace>
  <inkml:trace contextRef="#ctx0" brushRef="#br0" timeOffset="484">937 0 8147,'-10'22'450,"8"-8"1,-5 3-1,4 5 4,3 5 0,0 14 1,0 2-1,0 13 31,0 7 0,0 17 1,3 5-1,1 2-282,4 5 1,-1-43-1,0 1 1,3 47 0,0 2 47,-5-47 0,-1 0 1,4 45-706,-8-3 1,0-14 0,0-5 0</inkml:trace>
  <inkml:trace contextRef="#ctx0" brushRef="#br0" timeOffset="1028">1242 65 8042,'22'0'37,"-8"3"193,1 4 0,-8-4 0,5 6 1,0 1-209,0 4 0,5 6 1,10 2-1,4 2-146,3 5 0,2-3 0,8 8 1,0 0 24,-1 0 0,1-7 0,-3 2 0,-3-5 314,-1-2 0,-3-10 1,2-3-1,-7-1 523,-5-1 1,-4 3-110,-6-3 1,-4 5 0,-10 10 0,0 0-23,0-1 0,-10 11 1,-7 4-1,-7 5-321,-5 3 1,0 2-1,5 2 1,-3 5-229,-2 3 1,0 0 0,7 4 0,0-4-475,1-3 1,6-2-1,3-10-3000,2-5 3416,3-4 0,7-20 0,0-2 0</inkml:trace>
  <inkml:trace contextRef="#ctx0" brushRef="#br0" timeOffset="1480">2244 784 8010,'14'-12'1565,"-2"2"-635,-2 1 1,7 6 0,-3-4 0,6 5-587,1 2 1,4 2 0,4 3 0,7 2-502,5-2 0,5 5 1,2-3-1,6-2-300,1-3 1,-6-2 0,2 0 456,-5 0 0,-3 0 0,1 0 0</inkml:trace>
  <inkml:trace contextRef="#ctx0" brushRef="#br0" timeOffset="1517">2897 566 8010,'-12'-9'540,"-8"-1"1,6-5-1,-8 6 704,-7-1 1,2 8 0,-11-6-1,-6 6-917,-4 2 0,-5 0 1,4 2-1,-4 3-2096,-3 3 1769,8-1 0,-15 2 0,7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2.4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0 501 7972,'3'22'-221,"1"0"601,4-1 0,-1-6 1,-5-3 1329,6-2-1432,-6-3 0,8-9 0,-10-6 0,0-9-122,0-9 0,0-1 0,2-9 0,3-3-159,2-2 1,1-3-1,-8 1 1,0-1-153,0 1 0,7-1 1,0 3-1,0 2-271,3 3 1,-8 9-1,8 1-187,0 9 0,2 7 0,7 13 613,-4 4 0,4 15 0,-7 12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6:59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85 414 8317,'0'-12'126,"0"3"1,0 6 1657,0-4-632,0 5-657,0-8 0,0 12-235,0 6 0,0 4 0,0 12 0,0 3-129,0 2 0,0 17 0,-2-1 1,-3 9-140,-2 6 0,-8 1 0,5-3 0,1-7-156,-1-5 1,0-10 0,5-2 162,-2-3 1,2-11-249,13-13 1,4-14 0,10-8-1,-1-4-399,1-3 0,7 3 1,3 2-1,-1 2-61,0-2 1,-1-2 0,-6-1-1,0 3 709,-2 3 0,14-1 0,-12-6 0</inkml:trace>
  <inkml:trace contextRef="#ctx0" brushRef="#br0" timeOffset="149">368 502 8219,'0'14'2168,"0"3"-1449,0 7 1,0 0 0,0 13 0,0 1-365,0 4 0,0 11 0,0 7 0,3 8-568,4 5 1,-5 6 0,8-6 0,-3-3-484,0-2 0,1-8 1,-8-6 695,0-11 0,9-14 0,3 3 0</inkml:trace>
  <inkml:trace contextRef="#ctx0" brushRef="#br0" timeOffset="384">542 1 8146,'32'9'131,"-1"13"1,6 14-1,-6 10 455,0 13 0,-6 3 0,4 26 0,-5 8 30,-12-45 0,-2 2 0,-3 9 0,-2 2 0,-1 3 0,-1 2 0,-1 3 0,-2 1-323,1 3 0,-2 3 0,-2 6 0,-3 1 1,-2-2-1,-1-1 0,-3-2 0,-3-2-464,-2-3 0,-2-2 1,0-9-1,-1-4 1,1-8-1,0-2 1,-15 34-1052,2-15 1,-4-19 1221,7-22 0,0-5 0,7-2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21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436 240 8496,'0'22'687,"0"0"1,0 2-288,0 5 1,7 8 0,1 13 0,-3 11-256,-3 9 1,-2 15 0,0 9 0,0-4-444,0-8 1,7 0 0,1-9-1,-4-6 298,-1-6 0,6-8 0,4-9 0</inkml:trace>
  <inkml:trace contextRef="#ctx0" brushRef="#br0" timeOffset="215">1 240 8075,'0'-21'566,"0"-1"0,2 7 0,8 1 0,12-3-39,11-2 0,11 4 0,7 3 0,7 0-101,5 0 0,5 5 1,4-6-1,6 4-514,-1 4 1,-2-5 0,-10 3 0,1 2-599,-1 3 0,-9-6 1,-8 1 685,-9 2 0,2 3 0,-7 2 0</inkml:trace>
  <inkml:trace contextRef="#ctx0" brushRef="#br0" timeOffset="500">1068 1090 8174,'0'65'111,"0"0"0,0 1 0,0-1 0,0-2 528,0-5 1,0-7 0,-3-17 559,-4-12 1,5-13 0,-8-16-616,0-8 0,8-14 1,-5-9-1,4-8-412,3-5 1,0-10 0,0 6 0,0-3-193,0 0 0,7 2 0,3 0 0,2 10-191,5 8 1,-5 11-1,3-4 1,2 4-999,2 5 1,3 5-1,2 17 1209,5 0 0,5 10 0,10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2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23 344 8232,'0'-22'0,"-3"0"0,-2 1 1958,-2-1-916,0 0 1,9 10-529,5 5 1,6 16-1,8 11 1,1 6-211,0 1 1,7 0 0,0-1 0,0 3-545,2-2 1,-4 4-1,7-2 1,0-2-581,0-3 0,-8-2 0,6 0 0,-3-3-854,0-4 1674,0 4 0,2-17 0,3 8 0</inkml:trace>
  <inkml:trace contextRef="#ctx0" brushRef="#br0" timeOffset="198">480 17 8581,'-3'-12'612,"-1"7"1,-4 13-129,3 13 0,-4 21 1,2 18-1,2 13-131,2 14 1,3-35 0,0 2 0,0 9 0,0 2 0,0 5 0,0 1-123,0 4 1,0 2 0,0 6-1,0 1 1,0-2 0,0-2-1,0-2 1,0-1-360,0-6 1,0-4 0,0-11 0,0-3 0,0 27-357,0-20 0,0-21 221,0-10 263,0-15 0,0-4 0,0-10 0</inkml:trace>
  <inkml:trace contextRef="#ctx0" brushRef="#br0" timeOffset="398">981 1128 8055,'0'-12'2576,"0"2"0,0 10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29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 8175,'-29'44'36,"-3"4"0,1 12 91,-1 20 1,13-32 0,-1 3 0,3 9 0,1 1 0,-2 4 0,2 1 212,0 0 1,3 1-1,4 4 1,3 1 0,2 0-1,1 1 1,2 2 0,2 0-251,1 2 0,3-1 0,5-6 1,4-3-1,6-3 0,4-4 0,2-8 1,4-3-317,0-4 1,2-5 0,36 26-1,5-18 1,7-12 225,4-14 0,-4-10 0,0-12 0,0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28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1043 8254,'0'-22'300,"0"1"1149,0-1 0,0 0 1070,0 0-2144,0 10 0,10 5 0,4 17 0,6 9-134,2 8 1,2 11 0,5-4 0,7 2-689,5 1 0,-4-8 0,-1 5 1,5 0-1394,7-1 1,-9-13 0,5 2 1839,-3-3 0,0-9 0,2-1 0</inkml:trace>
  <inkml:trace contextRef="#ctx0" brushRef="#br0" timeOffset="87">523 891 8417,'-22'0'118,"8"0"0,1 2 254,4 5 0,-1 15 1,5 17-1,-2 9 64,2 10 1,3 17 0,4 12 0,0-37-1,1 2-228,0 5 0,1 0 0,4-1 0,1 2 0,-2 3 0,-2 1 0,2 1 0,-2 0-226,-1 1 1,0 0-1,0-2 1,1-1 0,-1-2-1,0-1 1,-2-5 0,0-2-277,1 33 0,-3-21 0,2-17 0,3-12 294,2-12 0,10-15 0,-5 3 0</inkml:trace>
  <inkml:trace contextRef="#ctx0" brushRef="#br0" timeOffset="421">1133 455 8209,'0'15'0,"0"-1"0,0 6 671,0 6 1,0 8-1,0 12 1,0 2-56,0 3 1,7 10 0,0-1 0,-2 8-585,-3 5 0,6-3 0,-1-12 1,-2-10-557,-3-9 1,5-8-1,1-9-1514,-3 0 2038,-3-10 0,-2-12 0,0-12 0</inkml:trace>
  <inkml:trace contextRef="#ctx0" brushRef="#br0" timeOffset="588">850 390 9667,'14'0'1221,"1"0"1,1 0-926,4 0 1,11 0 0,3 0 0,2 0-302,1 0 1,-1 0-1,8 0 5,-1 0 0,1-10 0,-1-2 0</inkml:trace>
  <inkml:trace contextRef="#ctx0" brushRef="#br0" timeOffset="1654">1764 150 8195,'15'-34'261,"-1"5"1,-7 5 0,8 2 0,4 3 313,8 5 1,-3 6-1,8 18 1,-3 14-150,0 17 0,9 15 0,-4 19 1,0 12-150,-19-38 0,-1 1 0,-1 8 0,-2 3 0,0 3 0,-2 2 0,-1 6 0,-2 2-123,-1 4 1,-3 1 0,0 3 0,-4 0 0,-1 4 0,-3 0 0,-4-1-1,-2 0-395,-4-1 0,-2-1 0,-2-3 0,-1-1 0,-1 2 0,0-2 1,1-5-1,-1-3 33,0-9 1,0-3-1,5-7 1,0-2 0,-14 27-1,2-11-2828,0-13 334,10-27 2702,9-16 0,0-22 0,-2-10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35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480 240 8663,'0'24'481,"0"5"0,7 5 0,1 12 0,-1 8-336,2 11 0,1 3 0,7 12 0,-2 2-251,2 2 0,-5 6 1,0 0-1,-3-3-1217,-4-10 1,5-19 1322,-3-14 0,0-10 0,-7-13 0</inkml:trace>
  <inkml:trace contextRef="#ctx0" brushRef="#br0" timeOffset="479">23 262 8141,'-8'-14'179,"1"-1"0,0 8 0,9-8 468,6-2 0,6 5 0,15 0 0,10 0-208,9 0 1,8 0 0,12-5 0,4 2-221,8-2 0,5 0 1,2 1-1,-2 3-508,-6 4 0,-6-6 0,-15 8 1,-7 2-699,-5 3 0,-15 4 987,-9 5 0,-10 6 0,-12 8 0</inkml:trace>
  <inkml:trace contextRef="#ctx0" brushRef="#br0" timeOffset="549">959 676 8141,'0'43'87,"7"-6"1,3-1-1,2 5 319,5 7 0,0-2 1,0 8-1,-5-4 233,-2 1 1,-3 3-1,-7-6 1,0 0 315,0-7 1,0 1-404,0-13 1,-10-12-1,-2-17-248,0-13 0,-7-16 0,7-9 0,0-8-416,4-5 1,6-10 0,2 3 0,0-7-94,0-8 1,0 15 0,2 0 0,6 10-170,6 4 0,1 10 0,4 5 0,5 8-581,0 6 0,10 8 0,3 17 955,4 11 0,12 11 0,3 11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34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162 392 8148,'-21'-12'419,"6"-5"0,1 10 1879,-3 2-1927,7 3 0,3 2 0,14 0 1,8 2 51,4 6 0,5-6 0,5 5 1,7-4-312,6-3 1,8 0-1,1 0 1,-2 0-712,-3 0 1,-3 0 0,1-3 0,-3-2 598,-5-2 0,5-10 0,-7 5 0</inkml:trace>
  <inkml:trace contextRef="#ctx0" brushRef="#br0" timeOffset="166">32 153 8148,'-12'10'934,"-8"-8"0,20 8 0,3-10-553,16 0 1,15-3 0,17-4 0,7-8-344,5-4 0,2-3 0,3 1-38,4-1 0,6-10 0,9-2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47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 7917,'-15'7'0,"1"2"-167,-3 4 0,5 1 0,0 8 0,0 2 282,0 5 1,-3 7 0,-7 18-1,0 11 58,1 12 1,6 13 0,8-39 0,0 2-1,-2 7 1,1 1-15,-2 4 0,0 3 0,3 10 1,2 1-1,1 2 0,1 0 0,1 8 1,2 1-174,-1 7 0,2 2 1,-1-29-1,1 0 0,0 1 1,0 2-1,1 1 0,0-1 1,1-1-1,0 0 0,1-1 116,-1 1 1,1 1-1,1-2 1,1-3-1,1 0 1,1-1-1,7 32 1,2-2-1,0-6 1,2-3-30,3-6 0,2-2 1,-3-4-1,2-4 1,3-10-1,1-3 1,-2-4-1,1-1-197,-2-5 1,3-2-1,31 31 1,-8-15-1,-1-17 124,-3-15 0,-3-2 0,1-7 0,-1-5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48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328 131 7689,'0'-22'0,"0"-2"-83,0-5 1,0 12 330,0-5 0,-9 15 0,-6 0-142,-4 4 1,0 23-1,2 9 1,0 9 108,-7 6 1,2 9-1,-7 8 1,4 9 56,4 10 0,-1 16 0,11-42 1,0 1-1,0 6 0,0 2-72,0 3 1,1 3 0,3 8 0,2 4 0,0 7 0,2 3-1,2 7 1,0 2-269,0-29 1,1 1 0,1-2-1,4 23 1,2-2 0,2 0 0,4-3-1,1-11 1,3-4-84,-1-10 1,2-3 0,2-9-1,1-5 1,13 19 0,0-14-344,-5-12 0,-12-8 1,-3-11-1,3-3 494,3-3 0,-8-9 0,-3 5 0</inkml:trace>
  <inkml:trace contextRef="#ctx0" brushRef="#br0" timeOffset="367">568 588 8267,'0'-22'989,"0"8"-419,0-1 0,10 3 0,4-2-421,6 7 1,4 4 0,2 3 0,6 0-209,2 0 1,-5 7 0,5 1 0,-3-1-1743,-4 3 1801,7-8 0,-1 17 0,11-7 0</inkml:trace>
  <inkml:trace contextRef="#ctx0" brushRef="#br0" timeOffset="551">1178 196 8237,'0'22'346,"0"0"1,0 0 8,0-1 1,0 11 0,2 7 0,3 9-5,2 10 0,3 7 0,-5 6 0,4 4-612,4 2 1,-9-7-1,4 3 261,-6-6 0,8-1 0,2-1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52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912 1169 8290,'3'-29'11,"4"0"0,-5-7 1,8 7-1,-3 2 200,1 3 1,1-3 0,-4 3 0,2 5 564,-2 0 1,5 6-477,-3-1 0,8 12 0,-8 2 0,0 12 101,3 7 1,-5 15 0,7 7-1,-2 10-185,-6 4 1,1 11 0,0 9 0,2 0-364,-2 0 1,0 5 0,0-8 0,2-4 146,-2-8 0,-3 13 0,-2-5 0</inkml:trace>
  <inkml:trace contextRef="#ctx0" brushRef="#br0" timeOffset="2750">85 2519 8346,'-22'0'388,"0"0"-23,1 0 0,8-2-194,6-5 0,7 4 0,7-6-86,8-1 0,4 8 0,3-6 1,2 6-2,5 2 1,-4 0 0,4 0 0,-3 0-25,3 0 0,-5 2 0,5 6 0,-7 8-17,-7 11 1,2 0 0,-10 11-1,-2 8-81,-3 10 0,-4 2 0,-5 5 0,-10 7 18,-10 5 1,0-5-1,-9 3 1,0-10 147,2-12 1,2-3 0,11-21 297,-1-8 0,10-9 0,5-18-206,4-6 0,15-8 0,8-4 1,9-3-191,4 2 1,4 3 0,6 2 0,3 0-404,5 0 1,-5 8 0,2 2 0,-6 0-776,-6 0 1148,0 7 0,17-15 0,3 8 0</inkml:trace>
  <inkml:trace contextRef="#ctx0" brushRef="#br0" timeOffset="3033">1348 2432 8276,'0'-36'0,"0"2"-37,0 3 1,0 2 0,0 7 0,-3 3 673,-4 4 0,2 5 0,-9 15 0,-5 7-411,-8 10 0,0 17 0,-7 4 0,3 13-125,4 7 0,1 12 0,2 2 0,-1 3 0,6 0 1,12-10 0,2 3-1,7-6-52,6-1 1,18-20 0,3-12 0,10-15 173,4-12 0,1-24 1,0-14-1,-1-15 14,1-12 1,-8-7 0,-2-6 0,-3-4-270,-4-2 0,-5 7 0,-8-3 0,-7 8-174,-4 7 0,-15 5 1,-10 14-1,-14 10-457,-13 14 1,-6 15 0,-11 12 0,1 13-1272,0 6 1934,9 5 0,-7 18 0,7 1 0</inkml:trace>
  <inkml:trace contextRef="#ctx0" brushRef="#br0" timeOffset="3434">1914 102 8248,'0'-43'0,"3"11"0,4 10 0,7 18 198,6 16 1,4 31 0,2 32 0,4 17 69,-17-38 0,0 1 0,1 6 0,-1 1 1,0 9-1,0 1 0,3 5 0,0 1-60,1 2 1,0 2 0,-4 6-1,0 1 1,2 6 0,-1 1 0,-5-29-1,-1 1 1,0 0-312,-1 4 0,0 1 0,0 0 0,0-3 0,0-1 0,-1 0 0,-1 1 1,0 1-1,-1-1 0,-2-3 0,-1 0 0,-1-1 93,-5 33 1,-3-2 0,2-3 0,-4-1 0,-7-4 0,-3-2 0,1-5 0,0-4-160,-1-8 0,-2-2 0,0-5 1,-2-3-1,1-7 0,-2-2 1,1-2-1,0-1-907,-17 39 0,7-33 1076,12-11 0,-5-19 0,5-2 0,6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2.5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7482,'12'10'908,"0"0"1,-7 7-1,5-3-366,2 3 1,-5 10 0,5 4 0,0 1-582,0-1 1,0 5 0,3-4 0,-6-1-2398,1 1 2436,-7-3 0,6-7 0,-9-1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59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141 900 8524,'-15'-7'0,"3"-3"239,3-2 1,1 5 0,8-7-140,0-3 0,10-3 1,5-1-1,4 1-3,3 6 0,7-3 0,0 9 0,0 4 38,2 1 1,-6 3 0,6 0 0,-2 0 13,0 0 1,-7 3 0,-10 6 0,-2 11 3,-6 6 0,-1 13 0,-6 0 0,-4 9-97,-7 10 1,-8-2 0,-7 4 0,-7 6-124,-6 4 0,-1 0 0,-1-10 0,1-4 45,-1-3 0,10-4 0,5-15 307,5-13 1,5-11 0,7-17 142,12-8 0,9-4 0,16-3 1,1-2-200,3-5 1,7 7 0,-4-2 0,-1 9-177,1 6 0,7-6 0,-6 8 0,4 2-365,-1 3 0,-9 2 0,4 0 0,-2 2 312,0 5 0,0 5 0,-7 10 0</inkml:trace>
  <inkml:trace contextRef="#ctx0" brushRef="#br0" timeOffset="109">315 2251 8331,'-14'9'172,"-1"6"1,1 4 0,-6 3 0,3 2 276,3 5 0,2 5 0,-5 12 0,5 2 0,2 3 1,3 10 0,7-3 0,0 5-174,0 2 1,2-5 0,5-9 0,6-14-61,-1-11 1,14-14 0,-4-4 0,2-8 156,0-8 0,-2-14 0,-2-14 0,-3-7-218,-3-8 0,-2-2 0,5-8 1,-5 3-51,-2-2 1,-3-3 0,-7 0-1,0 5-536,0 7 0,-7 5 1,-5 2-1,-5 3 83,-7 5 1,-5 7 0,2 14 0,-5 10-295,-1 10 0,6 10 0,-2 14 0,5 7-2628,2 5 3270,0 13 0,0-8 0,1 7 0</inkml:trace>
  <inkml:trace contextRef="#ctx0" brushRef="#br0" timeOffset="425">838 8 8338,'10'-8'721,"6"16"-383,11 18 0,-3 25 1,5 14-1,-4 18-36,-15-35 1,1 3 0,4 6 0,-1 2 0,1 11-1,-1 3 1,0 4 0,-1 3-148,-1 4 1,0 1-1,-1 5 1,0 2 0,-4-26-1,1 1 1,-1 1-1,0 1 1,-1 0 0,0 1-253,-1 1 1,0 2-1,0-2 1,0-3-1,1-1 1,0 1 0,-3 2-1,-1 1 1,0-1-1,0 30 1,-2-2 54,-1-3 1,-3-1 0,0-2 0,-4 0 0,-3-6 0,-2 0 0,0-3 0,-1-2-318,1-4 0,-3-1 0,-2-4 1,-2-2-1,1-5 0,-1-1 0,-2-2 1,-2-1-163,-1-2 1,-1-2 0,5-10 0,1-2-1,-9 30 521,5-19 0,7-5 0,0-25 0,0-14 0,3-17 0</inkml:trace>
  <inkml:trace contextRef="#ctx0" brushRef="#br0" timeOffset="976">1796 126 8287,'12'22'-266,"0"2"0,-5 5 1,8 10 366,4 9 0,13 20 0,2 21 0,-15-35 1,0 4 130,4 7 1,-2 5 0,-6 10 0,-1 5-1,5 11 1,-2 4 0,-7-31 0,-2 2 0,-2 1-274,0 4 0,-1 1 0,-1 0 0,0 4 0,-2 0 0,-1 2 0,-2 5 1,-3 1-1,0 0 0,-2 0 0,-2 0 0,0-1 164,-2-1 1,-1-1-1,-2 0 1,-3 1-1,-1-1 1,-1 0 0,0-4-1,0-1 1,-2 0-1,1-1 1,-1 0 0,-1 0-39,-1-1 0,0 0 0,1-3 1,3-7-1,1-1 0,-2-1 1,-2-2-1,-1 0 0,0-2 0,-8 25 1,0-2-83,2-4 1,0-4 0,-2-9 0,-1-2 0,7-7 0,0-2 0,3-8 0,1-3-639,-12 26 1,11-18 0,6-18 634,8-8 0,-3-15 0,3-7 0,0-4 0</inkml:trace>
  <inkml:trace contextRef="#ctx0" brushRef="#br0" timeOffset="1498">2754 2565 8190,'-19'-15'2037,"4"1"-1463,8-3 0,14 7 1,8 3-1,7 4-230,7 3 1,4 0 0,11 0 0,2 0-980,5 0 0,-3 0 0,8 0 0,0 0 635,-1 0 0,3-9 0,8-3 0</inkml:trace>
  <inkml:trace contextRef="#ctx0" brushRef="#br0" timeOffset="1541">3386 2260 8190,'-56'-10'425,"-7"5"0,5-7 0,-5 3 688,-2 4 1,-1 2 0,1 3 0,0 3-637,-1 4 0,8-5 1,5 8-478,7 0 0,8-8 0,16 8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7:57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19 8313,'-32'-12'-362,"6"5"0,-8 14 359,2 8 0,3 16 0,8 15 0,-4 20 216,-4 18 0,14-28 1,-1 4-1,-3 10 1,2 3-1,1 8 1,3 3-21,-1 8 1,3 4 0,6-26-1,2 1 1,-1 1 0,1 6 0,1 0-1,0 1 1,1 0 0,1 0 0,1 0-238,0-1 0,2 0 0,0-2 1,3-1-1,1-2 0,2-3 1,9 21-1,3-5 0,1-8 0,4-4 101,2-8 1,2-3-1,-2-8 1,0-2-1,0-5 1,2-4-1,28 31-186,-2-12 1,4-14-1,-9-1 1,-3-7-1941,-2-4 2069,-12-11 0,3 1 0,-16-5 0,-4 4 0</inkml:trace>
  <inkml:trace contextRef="#ctx0" brushRef="#br0" timeOffset="334">434 1065 8344,'3'-12'114,"1"2"540,4 0 0,1 8-242,-1-5 0,-3 4 0,9 3 0,3 0-351,2 0 0,6 0 1,4 0-1,4 0-1090,1 0 1,7 0 1028,-4 0 0,14 0 0,4 0 0</inkml:trace>
  <inkml:trace contextRef="#ctx0" brushRef="#br0" timeOffset="501">1131 586 8344,'0'21'-91,"0"4"263,0 4 0,0 5 0,0 9 1,0 3 227,0 5 1,0 4 0,2 11 0,3-1-872,3 0 0,6 8 471,-7 0 0,10-1 0,-5-6 0</inkml:trace>
  <inkml:trace contextRef="#ctx0" brushRef="#br0" timeOffset="886">1153 2023 8242,'2'-10'-70,"3"13"0,2 14 745,-2 9 0,0 15 0,0 3 0,5 11-252,2 8 1,0 12-1,5 3 1,-5 2-748,-3 0 0,6-1 1,-5 8 323,2 1 0,-7-11 0,4-2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01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283 240 8164,'0'-22'851,"0"0"-206,0 1 0,0 21 1,3 14-1,2 18 31,2 9 0,2 12 0,-4 7 0,5 11-391,2 8 0,-5-1 0,5 4 0,1 5-1067,-1 5 1,0 3 0,5-13 0,-3-7-363,3-10 1,-5-24 1143,3-4 0,-1-11 0,8-4 0</inkml:trace>
  <inkml:trace contextRef="#ctx0" brushRef="#br0" timeOffset="729">0 109 10723,'10'-14'699,"4"-1"0,15 10 1,10-4-1,9 1-427,11 1 1,6 0-1,5 7 1,5-2-139,2-6 0,1 6 1,2-5-1,-10 2-1230,-10-2 0,1 4 0,-10-4 1096,-3 4 0,-2 3 0,-2 0 0</inkml:trace>
  <inkml:trace contextRef="#ctx0" brushRef="#br0" timeOffset="863">1045 784 8251,'8'29'227,"-1"0"0,3 0 0,-3-4 0,5 1 411,0 3 1,7 8-1,-6-6 1,-1 1-262,-5-1 0,3 8 0,-3-5 0,-2-1 183,-3-4-502,-2-4 0,-2-18 0,-3-14 1,-2-20 147,2-12 1,2-7 0,3-2 0,0-5-225,0-3 0,3 8 1,4-3-1,7 5-239,6 2 1,2 13-1,-1 7 1,1 9-1385,0 6 0,2 1 1641,5 8 0,-5 10 0,8 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04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539 0 8257,'-44'37'-296,"0"-1"1,1 12 0,-3 20 0,21-25-1,1 4 404,-1 8 1,0 3-1,-3 13 1,2 4 0,1 14-1,2 6 1,6-27 0,1 2-1,1 2-89,0 5 1,2 1 0,0 2-1,-1 5 1,0 3 0,3 0-1,2 5 1,2 2 0,1 0-1,2-21 1,2 1 0,0 0-1,0 1 221,2 3 0,-1 1 1,2 0-1,2-2 1,2 17-1,3-3 1,3-1-1,2 0 1,2-2-1,3-2 0,0-10 1,3-2-1,0-2-358,1-7 0,1-2 1,3-3-1,14 19 1,4-5-1,-3-14 1,3-4-1,1-6 1,2-5-817,-2-8 0,2-3 934,2-5 0,1-2 0,37 15 0,-37-21 0,2 0 0,1-1 0,0 1 0</inkml:trace>
  <inkml:trace contextRef="#ctx0" brushRef="#br0" timeOffset="2742">1431 392 8282,'0'-12'1753,"3"22"1,2 19-1261,2 10 1,0 7 0,-7 5 0,0 7-4,0 5 0,7-5 0,1 0 1,-4 2-547,-1 3 1,-1-10 0,3-7 0,2-9-1045,-2-6-2060,-2-2 3160,-3-17 0,9-12 0,3-12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08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42 436 8110,'-14'-7'2337,"-1"0"-1600,10-10 1,-2 14 0,17-4-1,9 5-606,8 2 0,4 0 1,-4 0-1,4 0-316,3 0 0,-7 0 0,4 0 0,-2 0-2201,0 0 2386,-9 0 0,9 0 0,-5 0 0</inkml:trace>
  <inkml:trace contextRef="#ctx0" brushRef="#br0" timeOffset="166">195 66 8125,'0'22'209,"0"-1"1,-8 1 0,1 0-1,2 0 180,3 0 0,2 7 0,2 2 0,3 3-154,2 5 1,10-5 0,-2 2 0,4 3-593,3 2 1,-8-5 0,1-2 356,2-3 0,2 8 0,3-5 0</inkml:trace>
  <inkml:trace contextRef="#ctx0" brushRef="#br0" timeOffset="383">782 1 8125,'0'24'162,"0"5"0,0 5 632,0 0 1,8 12 0,1-5-1,1 2-125,0 6 0,4 1 0,-4 1 0,0 5-516,-1 0 0,1 4 1,-5-9-1,5-3-153,2-2 0,-8-2 0,6-1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1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35 458 8127,'-15'-12'3858,"0"5"-3028,11 4 1,4 6-1,17 2-566,9 2 0,-2 3 0,8-6 0,-3 4-418,0-3 1,7 4 0,-4-1 0,-1-4-802,1-1 1,-3-3-1,-5 0 955,5 0 0,-5-10 0,7-2 0</inkml:trace>
  <inkml:trace contextRef="#ctx0" brushRef="#br0" timeOffset="300">492 197 8127,'0'-22'354,"7"8"0,3 2 271,2 2 0,-5-5 1,8 6-74,2-3 0,2 7 1,3-3-1,2 6-233,5 2 0,-5 7 0,8 3 0,-3 2-247,0 5 1,-8 2-1,-6 6 1,-1 4-138,-1 7 0,-4 5 1,-9 3-1,0-1-241,0 1 0,0 9 1,-2 3-1,-5-1-69,-8-4 1,-2-7 0,3-8 0,4-5 605,0 1 435,8-18 1,-5 6-1,16-23 1,11-2-228,6-2 0,6-10 0,-6 3 0,6-6-905,2-1 1,2 6-1,5 1 1,-2-1-683,-3 3 0,-2-7 1148,2 4 0,5-4 0,-7-3 0</inkml:trace>
  <inkml:trace contextRef="#ctx0" brushRef="#br0" timeOffset="516">1428 371 10335,'-12'-10'989,"2"8"1,13-5 0,4 12 0,8 2-1016,4-2 1,5-3 0,3-2-1,2 0-1428,-3 0 1,6-2 1453,-3-6 0,0 6 0,-7-8 0</inkml:trace>
  <inkml:trace contextRef="#ctx0" brushRef="#br0" timeOffset="700">1494 1 8058,'0'22'82,"0"-1"1,0 4 252,0 4 1,2 5 0,5 12 0,5 2 494,0 3 0,8 9 1,-6-2-1,6 5-1075,1 3 1,1-4 0,0-3 0,0-6-406,0 0 1,-1-14 0,-1 2 649,-6-7 0,15-15 0,-5-9 0</inkml:trace>
  <inkml:trace contextRef="#ctx0" brushRef="#br0" timeOffset="968">2147 153 8058,'0'-21'0,"0"-1"501,0 0 0,7 0-17,0 0 0,-2 13 1,-10 11-1,-4 18-32,-3 13 1,4 9-1,-4 4 1,3 4-117,4 8 0,2-2 0,3 0 0,0-1-39,0 1 0,3-8 0,4 1 0,7-10 82,6-10 0,9-15 0,2-7 0,1-9-85,-1-13 1,-2-9 0,-7-22 0,-3-2-354,-4-3 0,-5-7 1,-10 5-1,-3-1-294,-4 1 0,-8 2 0,-11 8 1,-3 2-713,2 4 1065,-7 16 0,10 1 0,-7 8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14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97 458 8121,'-22'-3'1069,"0"-4"1,3 2 0,2-7 289,2 3 1,13 1-935,2 8 1,10-7-1,11 0 1,4 0-665,4-3 1,5 5 0,9-7 0,1 0-1027,-1 0 1,1 4 0,-3-6 1264,-5-3 0,5-2 0,-7-3 0</inkml:trace>
  <inkml:trace contextRef="#ctx0" brushRef="#br0" timeOffset="277">445 109 8359,'0'-21'483,"8"-1"0,1 3 0,3 4 156,5 8 1,3-3 0,1 3 0,4 2-81,4 3 0,-5 2 0,5 2 0,-5 5-334,-2 8 0,0 4 0,-3 5 0,-5 5-222,-6 8 0,-6 6 0,-4 6 0,-6 4-12,-6 2 0,-5 4 0,-3 3 0,0-3-10,0-9 0,10-13 0,2-6 148,1 1 1,6-16-1,-1 4 1,8-8-108,11-7 1,4-10 0,5-5 0,5-2-568,8-5 0,6-5 545,8-7 0,5-4 0,9-11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16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1 415 10958,'14'0'1093,"1"0"-1421,2 0 0,2 0 1,3-3-1,0-2 328,0-2 0,-1-10 0,1 5 0</inkml:trace>
  <inkml:trace contextRef="#ctx0" brushRef="#br0" timeOffset="100">88 88 8183,'-7'29'74,"0"2"0,2 3 162,2 5 0,3-5 0,0 2 1,3 0 241,4-2 0,-2 7 0,9-4 0,3 4-713,3 2 1,1-6 0,-1-3 0,-3-1 234,-3 1 0,10-7 0,10 4 0</inkml:trace>
  <inkml:trace contextRef="#ctx0" brushRef="#br0" timeOffset="383">720 23 8487,'-10'-13'850,"5"4"1,-7 11-253,2 5 1,-4 8 0,4 14-1,0 7-113,1 5 1,1 10-1,8 2 1,0 1-300,0-1 0,17 7 0,5-4 0,5 0-222,4-5 1,-4-18 0,7-11-1,0-12 113,0-8 0,-1-14 0,4-10 0,-8-11-180,-5-9 0,-5-8 1,-4-4-1,-8-1-201,-5-6 0,-4 15 0,-5 5 1,-10 5-393,-10 2 1,1 15-1,-8-1 1,0 8 695,0 7 0,-2 3 0,-8 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1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410 153 8250,'-3'-22'145,"-4"0"0,2 0 0,-7 1 0,0 1 383,0 6 0,5-3 0,-8 10 0,-2 2-130,-2 2 1,-3 6 0,0 4 0,1 8-39,-1 4 0,-5 12 1,3 6-1,5 4-159,-1 2 1,1 13 0,0 9 0,2 15-76,2 12 0,11-41 0,1 2 0,-3 9 0,0 2 0,0 9 1,0 4-5,-1 9 1,2 5 0,2-21-1,2 3 1,0 1 0,-1 9-1,0 2 1,1 1 0,1 4-1,2 0 1,1 1-151,0 3 0,2-1 1,1 1-1,2 0 0,2-1 1,1 1-1,1-1 0,1 0 1,1-1-1,1-2 0,1-1 1,1-2 67,2-2 0,1-2 0,-1-2 0,-1-6 0,0-2 0,0-3 0,7 16 0,0-5 0,-1-7 0,-2-3-143,0-5 1,0-3 0,-1-5-1,2-3 1,-2-6 0,1-3-1,22 34-714,-1-10 0,1-15 0,-1-4 1,-2-7-3188,-4-8 4004,-6-14 0,-9 7 0,0-5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1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9009,'-12'9'637,"5"6"0,5-3 1,2 2-1,0 3-235,0 3 0,0-3 0,2 0 0,5 2-307,8-2 1,4 0 0,3 5 0,2-3-918,5-4 0,-5-6 0,8-9 1,-3 0-2402,0 0 3223,0 0 0,-7-19 0,0-5 0</inkml:trace>
  <inkml:trace contextRef="#ctx0" brushRef="#br0" timeOffset="131">240 22 8404,'0'22'0,"0"2"287,0 5 1,0-2 0,0 9 0,0 3 69,0 2 0,3 3 0,2-1 0,4 3-13,3 5 1,3-2-1,7 6 1,-1 1-484,1-1 1,0 1-1,0 2 139,-1-7 0,1-5 0,0-2 0</inkml:trace>
  <inkml:trace contextRef="#ctx0" brushRef="#br0" timeOffset="382">698 480 12925,'21'0'590,"8"0"0,0 0 0,0 0-957,3 0 1,-1 0 0,8 0-1,-5 0 367,-3 0 0,8-10 0,-5-2 0</inkml:trace>
  <inkml:trace contextRef="#ctx0" brushRef="#br0" timeOffset="531">915 110 8092,'-7'21'188,"-3"4"0,1 1 505,-1 3 0,3 17 1,7 0-1,0 7-345,0 8 0,2-5 1,5 2-1,8 2 64,4 3 0,-4 2-412,-1 1 0,11-1 0,8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2.7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0 153 7972,'0'-25'0,"0"-1"-151,0-3 1,0 7 0,0 7 13,0-2 1,2 8 136,6 2 0,4 4 0,10 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109 218 8264,'-10'0'1112,"10"0"0,10 0 0,14 0 0,5 0-1080,8 0 1,4 8-1,2-1 1,1-2-805,-1-3 772,11-2 0,1 0 0,11 0 0</inkml:trace>
  <inkml:trace contextRef="#ctx0" brushRef="#br0" timeOffset="130">610 1 8019,'-53'0'0,"-3"0"0,0 0 351,6 0 1,4 0 0,0 0-1,-3 0-266,-2 0 0,3 0 0,9 0 0,5 2-85,3 5 0,2-4 0,7 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3253 8218,'-22'21'0,"0"1"0,-4 7 0,1 5 320,6 7 1,4 0 0,1 15 0,7 0-106,4-1 0,6-6 0,4-1 0,10-9-67,10-10 0,-1-15 0,10-6 0,3-6-13,2-2 0,0-12 0,-2-10 0,-5-9 60,-3-3 0,6-15 0,-8 6 0,-5-6-54,-7-4 1,-7 7 0,-10-5 0,0 8-131,0 7 0,-10-3 1,-5 10-1,-6 5-299,-8 7 1,2 0 0,-7 9-1,0 4-168,0 1 0,8 3 0,-3 3 456,4 4 0,-6 15 0,-3 12 0</inkml:trace>
  <inkml:trace contextRef="#ctx0" brushRef="#br0" timeOffset="499">1111 182 8094,'-7'-63'5,"-1"8"101,4 11 0,4 25 0,7 26 0,7 24 3,6 23 0,4 18 0,-11-24 1,0 3-1,2 5 0,-1 2 105,0 4 1,-1 2 0,3 4 0,0 2 0,-1 10 0,1 4 0,1 8 0,0 3-348,-4-25 0,0 2 0,0 1 0,0 7 0,0 3 0,-1 1 0,1 7 0,-2 2 0,-1 1 0,-1 1 0,-2 1 0,-1 1 170,-2 2 0,-1 0 1,0 1-1,-2-25 1,-1 1-1,1 0 0,-1-1 1,0 24-1,0 0 1,0-2-1,0-3 0,-1-1 1,0-2-44,-1-4 0,-1-2 1,0-2-1,0-9 1,-1-1-1,-1 0 1,-2-3-1,-1-1 1,-1 0-1,-5 29 1,-1-3-57,-3-3 1,0-2 0,2-11 0,0-3 0,2-7 0,-1-3 0,3-10 0,0-3-656,-10 29 1,10-26-1,5-34 717,5-15 0,2-26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7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66 162 8275,'-20'-55'0,"4"6"-463,1 11 0,10 18 738,-2 20 0,7 20 1,5 18-1,4 13 214,4 14 0,1 15 0,-2-30 0,0 2 1,1 5-1,1 2-181,0 3 0,1 2 0,5 12 0,1 3 0,0 8 0,-1 5 0,-4-21 0,1 2 1,-1 3-365,0 10 0,0 2 1,0 2-1,-1 4 1,0 2-1,-1 2 1,-4-18-1,-1 2 0,0 1 1,-1 1-1,-1 0 1,0 2-1,0-1 1,-2 1 122,1 1 1,-2 1 0,0 0 0,-1 0 0,0 1-1,0 1 1,-2 0 0,0-1 0,-2-2-1,-1 0 1,-1-1 0,-1 0 0,0-2 0,-1 0-1,-1-1 1,-1 0-81,0-5 0,-1 0 1,-1-1-1,-1-1 0,-3 22 1,-2-2-1,0-2 0,0-4 1,-1-3-1,1 0 1,-1-5-1,1-2 0,0 0-330,1-4 1,0-1 0,1-3-1,-2 16 1,1-5 0,-2-7-1,0-4 1,2-14 0,-1-5-4425,-14 30 4767,0-33 0,7-28 0,1-24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8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41 8300,'-2'-19'682,"-6"4"1,6 8-175,-5 14 0,4 15 0,3 14 0,0 6 33,0 1 0,7 10 1,1 5-1,-1 5-446,3 3 1,-6 6 0,9 3 0,-4 0-657,-4 0 0,5-2 0,-1-10 1,1-8-1691,0-11 2251,-3-10 0,-7-22 0,0-2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8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1 497 8343,'0'-22'418,"0"0"1,0 0-1,5 1 266,9-1 0,3 0 1,22 0-1,4-2-336,6-5 0,11 2 0,-2-9 0,8 0-228,6 2 0,-4-5 0,5 10 0,-6 3-654,-1 1 0,-11 6 1,-4 5-1,-7 9-195,-8 10 1,-5 7-1,-9 12 1,-2 5 38,-6 7 1,-2 5-1,-7 5 1,5 3 689,2 2 0,2 9 0,8-4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28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0 189 8263,'22'65'0,"-3"-2"242,-4-5 0,4 3 1,-4-10-1,2-3 292,-3-2 0,-4-3 0,-10-1 0,0-6 586,0-7 0,-3-17-412,-4-12 1,-2-12 0,-8-15 0,5-7-350,2-7 1,3 3-1,7-16 1,0 1-355,0-5 0,0 2 1,0 1-1,0 2-295,0 4 1,2 3 0,5 5 0,5 5-380,0 7 1,15 7-1,-3 5 1,8 5-2897,6 2 3565,4 13 0,11 18 0,2 13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0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8248,'-24'15'-58,"-5"-1"0,5 5 1,-8 18-1,6 18 354,4 20 0,8-26 1,1 4-1,6 13 1,2 4-1,-1 8 0,0 3-50,2 11 1,1 3-1,0-24 1,-1 3-1,1 1 1,1 4-1,-1 1 1,1 0-1,0 1 1,1 1-1,-1 0-314,1 1 0,0 0 1,1 0-1,2 1 1,1-1-1,2 2 1,-1 1-1,2 0 1,0 0-1,2-2 1,1-2-1,1-1 126,1-4 1,1-2 0,1-2-1,2-5 1,1-3 0,2-2-1,7 16 1,3-3 0,-1-5 0,2-2-346,0-5 1,2-4-1,-1-8 1,1-3 0,-2-5-1,0-3 1,24 27-2328,0-15 2614,-7-7 0,12-7 0,0-10 0,10-10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1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44 218 8239,'-12'-10'-139,"-5"-2"0,9-10 1010,4 1 1,1-1-442,3 0 0,3 0 0,4 3 0,7 2-116,6 2 1,-6 11 0,1-4 0,2 4-127,2-4 1,3 6 0,0-5-1,-1 4-23,1 3 1,-2 3-1,-3 1 1,-5 6-102,-3 2 1,-1 5-1,-8 12 1,0 7-267,0 6 1,-3 1-1,-4 3 1,-8 3-346,-4 1 1,-3 11-1,0-6 1,1 4 94,-1-1 1,0-10-1,0 3 1,3-8 116,4-6 0,-1-13 678,8-10 1,3-11-1,13-3 1,6-10 378,6-2 1,11-7 0,3 4-1,2-4-83,0-3 0,1 7 0,4 1 0,-2-1-319,-3 3 0,-7-7 1,5 7-623,-3 0 1,-4-8 0,-10 8-688,-3 0 1,-9-7 0,5 4 988,0-4 0,2-3 0,9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8383,'-22'0'751,"19"0"1,11 3 0,11 2-530,10 2 0,2 0 1,8-7-1,-3 3-700,3 4 1,2-5 0,0 5 477,-4-4 0,4-13 0,-7-2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2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98 131 8333,'7'-22'57,"0"1"0,3 1 0,-3 3 0,8 3 423,4-3 0,-5 7 0,1 3 0,2 4 152,2 3 0,-4 0 1,-1 0-319,3 0 0,0 10 0,-2 5 0,-8 4-201,-5 3 0,-2 7 0,-2 5 0,-5 4-198,-8 8 0,-11 5 1,-6 0-1,-2 7-82,-4 5 0,4-7 0,0-6 0,2-4 21,6-2 1,9-10 418,2-5 0,13-15 0,4-6 0,18-8-235,13-8 0,1 4 0,3-11 0,4 1-307,7 1 0,-2-6 1,5 5-1,-5-6 269,-3-2 0,1 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2.9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66 8010,'0'-22'605,"0"8"0,-2 1 237,-5 4 0,2 2 0,-10 7 99,-2 0 0,-2 9 0,-3 6 0,0 4-435,1 3 1,-1 9-1,0 3 1,3 2-620,4 1 1,-2-1 0,10 5-1,2-2-893,3-3 0,2-9 0,2 2 0,8-5-491,12-2 1,2-10-1,12-5 1,3-4 1496,2-3 0,2 0 0,1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3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11972,'22'0'921,"0"3"1,2 1-970,5 4 0,2-1 1,8-7-1,-3-3-3478,3-4 3526,2 5 0,3-27 0,-1 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8229,'0'-22'321,"0"7"1,0 1-1,3-1 387,4 3 0,-5-7 1,8 4-1,0-2-306,4 3 0,6-3 0,1 7 0,1 1-16,0-1 0,0 3 0,0 7 1,-1 0-216,1 0 0,-3 2 1,-2 8-1,-5 11-165,-2 13 0,-3 7 1,-7 5-1,-2 5-170,-5 7 1,-5 3 0,-8-3-1,3-7 84,3-5 0,2-5 1,-3-2-1,8-6 0,5-1 0,4-6 61,5-11 0,8-8 0,14-14 0,5-5-674,0 0 1,14-8-1,-5 6 1,3-8 692,0-7 0,8 5 0,1-8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4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 6559,'2'-15'3079,"6"1"-2320,-6 9 1,10-2 0,-7 14-329,2 7 1,3 6 0,-5 1 0,4 4-145,4 4 1,-6-3 0,7 8 0,3 0-685,3 0 1,1-7 0,4 2 0,4-8-780,7-6 0,-2-5 1176,2-10 0,0 0 0,8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4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8322,'-7'22'0,"0"2"183,2 5 1,2-3 0,3 13-1,0 5 425,0 4 1,0 10-1,3-5 1,2 3-355,2 5 1,10 1 0,-5 6-1,3 2-638,-1 3 1,-9 7 383,2-8 0,5 11 0,0-6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8325,'3'-7'453,"4"17"1,7 24-212,6 19 1,4 36 0,-10-37 0,1 3 0,2 6-1,0 4-5,0 7 0,0 3 0,3 5 0,1 2 0,-4 10 0,0 3 1,-6-30-1,1 1 0,-1 1-306,-1 2 0,0 0 0,-1 1 0,-1 3 0,-1 0 1,-1-1-1,0-3 0,-1-1 0,-1 1 0,-1 0 1,-1 0-1,0 1 100,-1 0 0,0 1 0,0 1 0,-2 0 0,0 1 0,0-1 0,-1-1 0,0 0 0,-1-2 0,-4 28 0,-3-3-191,-3-6 0,-1-2 0,3-9 0,-2-4 0,-1-6 0,-1-3 0,3-5 1,0-2-598,1-4 0,0-2 0,-11 34 757,1-20 0,1-9 0,6-13 0,4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5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8606,'-12'-10'962,"2"8"1,15-8-1,7 10 1,13 0-714,6 0 1,5 0-1,8 3 1,-1 1-263,1 4 1,7-1-1,0-7 1,-3 0-268,-2 0 0,-2 0 0,-3 0 1,-5 0-1547,-7 0 0,-12 0 1826,-3 0 0,-9-10 0,5-2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6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13 132 8196,'-12'-13'1052,"14"4"0,20 9 1,12-3-786,7-4 1,12 2 0,5-7 0,8 0-471,6 0 1,3 0 0,5-5-1,-7 5-814,-6 2 0,-4 3 1017,-5 7 0,-4 0 0,-11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6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20 8008,'-12'-10'-287,"-8"8"986,6-5 1,4 7-53,3 7 1,4 5 0,3 12 0,0 3-97,0 2 0,3 9 0,4-1 1,8 4-468,4 2 0,3-1 1,2-4-1,5-4-558,7-2 1,3-3-1,0-8 1,-3 1-395,3 0 1,-5-10 0,-1-5 867,-1-4 0,7-13 0,-6-2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6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8195,'0'34'0,"0"-3"428,0 0 1,0 3-1,0 10 1,3-1 230,4 1 1,-2 7-1,9 0 1,3-1-286,3 4 1,-6 1-1,1 8 1,2-5-648,2-7 0,3 2 0,0-2 0,-3 0 273,-5 2 0,6-17 0,-8 6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7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8117,'0'-22'678,"0"1"1,9 9-1,6 4 1,4 6-161,3 2 1,0 0 0,2 0-1,3 0-741,2 0 0,9 0 1,-4 0-1,2 0-743,1 0 1,-11 0 965,3 0 0,-4 0 0,-4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3.2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153 305 8010,'24'-24'71,"5"-5"0,-12 5 1,2-5-1,-4 2 905,-3-2 0,-7 5 0,2-5-157,-5 5 1,-11 4 0,-6 3 0,-4 5-176,-3 3 1,0 1 0,1 8 0,-1 3-361,0 4 0,0 5 0,0 10 0,3 2-442,5 5 0,-6-2 0,8 7 0,0-1-592,5 1 0,4-7 1,3 2-1,0-5-478,0-2 0,3 0 721,4 0 0,5-3 0,10-5 874,0-6 0,-8-6 0,1-2-6,2 0 1,2 0 0,3 0 0,0 0-143,-1 0 1,1 0-1,0 0 1,0 0-821,-1 0 1,1 0 0,0 0 0,0 0-2088,0 0 2688,-1 0 0,1 0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7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8117,'0'22'-116,"0"-7"1,0-1 0,0 3 760,0 2 0,0 13 0,2 4 0,3 5-89,2 3 1,10 2 0,-5 2-1,3 3-365,-1-3 0,1 8 0,7 0 1,-3 2-269,-4 0 1,4-10 76,-5 3 0,6-5 0,2-2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0 283 8167,'15'-24'-118,"0"-2"1,1-6-62,4-2 0,4 5 0,3-5 0,2 3 1067,-3 4 1,1 10 0,2 5-338,7 3 0,-12 1 0,-4 11 0,-8 4-202,-7 7 1,-3 8 0,-2 5-1,0 4-168,0 3 0,-2-5 1,-6 7-1,-6 1-158,-5-3 0,-3 7 1,2-7-1,4 2-268,1 0 0,0 1 0,-6 4 0,1-3 28,6-1 0,-3-8 1,7 5-1,1-3 145,-1-4 0,3-3 69,7-2 0,12-10 1,9-5-1,13-5-341,7-2 1,5-2-1,3-5 1,4-5-1353,3 0 1696,-8-8 0,15 8 0,-7-10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7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22 8130,'-12'-3'1119,"7"-1"0,10-4-428,10 4 1,6 1 0,6 3 0,4 0-608,3 0 0,3 0 0,6 0 0,1 3-673,-1 4 1,1-5-1,-3 5 589,-5-4 0,15-3 0,-5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38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8067,'-22'0'264,"8"0"438,-1 0 0,13 0 1,2 0-371,12 0 1,7 0 0,6 0 0,4 0-143,7 0 0,5 0 0,3 0 0,2 0-229,4 0 0,-4 8 39,5-1 0,5 0 0,-1-7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8:52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436 368 8287,'34'-43'-44,"0"4"0,-7 0 0,2-2 201,-3 3 0,-1 6 1,-4-2-1,1 3 2600,0 4-2058,-10 3 1,-5 12-1,-14 5 1,-10 7-259,-9 7 1,-1 15-1,-9 16 1,-3 11-189,-2 9 0,-5 7 0,-3 8 0,-1 7-263,1 4 0,3 3 0,5 3 0,5 2-250,7 2 0,20-43 0,3 0 1,1 41-1,13-10-109,13-14 1,13-17 0,17-22-1,5-17 258,-1-15 0,8-11 0,-7-15 0,0-10 254,-6-9 0,-13 2 0,-11-5 0,-9 5-187,-9 2 1,-16 11-1,-9 6 1,-12 10-16,-14 10 1,-13 4 0,-14 8 0,-3 7-67,3 10 0,2 14 1,6 1-1,3 4-2325,9 2 2450,23 1 0,-2-1 0,17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05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32 197 8198,'-14'0'891,"-1"0"1,13 0-1,2 0 1,14 0-302,13 0 1,9 0 0,15-3 0,7-1-372,5-4 0,0-9 0,-2 5 1,-6-2-644,-2-1 1,-2 8-1,-7-8 1,-1 1-912,1 2 0,-10-8 1335,-5 6 0,-15-5 0,-4-3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0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180 860 8091,'-10'-12'205,"5"-8"1,-9 8 0,-1-2 845,3-1 0,0 8-227,5-8 1,2 3 0,-7-5 482,2 3 1,5 11-751,13 3 0,-4 10 0,8 14 1,1 3-239,-1 2 1,0 10-1,5-1 1,-5 8-321,-2 5 0,4 0 1,-7-10-1,-2-2-305,-2-3 1,-1-7 0,3 5 0,2-3-646,-2-4 1,-3-10 491,-2-2 1,0-13 0,-2-2 0,-3-12 83,-2-7 0,0-6 0,7-1 0,0-3 264,0 2 1,2 3 0,5 2 0,8 0 330,4 1 1,-4 8 0,-1 6 0,5 5 163,8 2 1,-3 0 0,5 0 0,-2 2 113,2 5 1,-5 6 0,3 8 0,-8 4 87,-4 4 0,-10 2 0,2 8 0,-7-5-418,-7-3 0,-8 8 0,-14-5 0,-7 2-331,-5 0 1,-10-7 0,0 5 0,0-2-492,-2-6 1,7-9 0,-3-5 0,11-2-839,9-5 0,12-3 0,7-4 1492,8-6 0,16-4 0,20-9 0</inkml:trace>
  <inkml:trace contextRef="#ctx0" brushRef="#br0" timeOffset="283">833 32 8011,'0'-22'115,"2"13"1,3 11 903,3 18 0,9 13 0,-3 18 1,5 10-61,3 9 0,0 3 0,0 11 1,-3 11-701,-11-44 0,-1 2 0,2 4 0,-1 2 1,-5 8-1,-2 1 0,-1 1 0,-2 0-158,-3-1 1,-2 0-1,-3-2 1,-2 1-1,-2-2 1,-3 0-1,-3 1 1,-2-1-334,-1 1 1,-2-1 0,0-6 0,-1-2 0,5-4 0,1-2-1,-16 34-4152,7-15 4384,5-10 0,4-16 0,6-1 0,4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11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153 828 8097,'-15'-7'6,"1"-1"0,6-6 0,-6 7 444,-3 2 0,5-5 596,-3 3 1,1-8 753,-8 8-1148,10 0-538,2 7 1,20 0 0,4-3 0,8-1-169,7-4 0,5-6 0,10 4 1,2-2-211,4-5 1,4-2 0,4-1 0,-5 3 90,0 3 1,-7 9 0,5-2 0,-7 4 130,-8 3 0,-7 10 1,-15 5-1,-6 6 71,-6 8 0,-7 15 1,-7 12-1,-12 4 118,-8 5 0,-4-4 1,-10 14-1,-2-3 48,-3 1 0,0 0 0,8-10 1,-1-3-8,0-2 0,3-9 0,5-1 0,9-9 976,11-10-910,-4-15 1,27-4 0,1-10-373,9 0 0,12-7 1,2-3-1,1-2-777,-1-5 0,5 5 0,-4-3 0,-1 1-18,1 2 1,4 0-1,-7 7 1,-2-5 912,-3-2 0,-2-3 0,-1-6 0</inkml:trace>
  <inkml:trace contextRef="#ctx0" brushRef="#br0" timeOffset="182">196 1133 8930,'-22'-7'2460,"1"-1"-1963,9-9 1,7 15 0,17-5-197,10 4 1,14 3 0,0 0 0,8 0-276,7 0 1,4 0 0,8 0 0,-2 3-3869,-3 4 3842,0-5 0,7 8 0,0-10 0</inkml:trace>
  <inkml:trace contextRef="#ctx0" brushRef="#br0" timeOffset="298">1024 1394 8097,'-10'15'1294,"-5"-1"1,3-7 123,-2 8-1418,9-10 0,5 4 0,12-9 0</inkml:trace>
  <inkml:trace contextRef="#ctx0" brushRef="#br0" timeOffset="882">1568 675 8241,'-14'-19'1486,"1"2"-1095,4 3 0,4 6 0,12-6 19,8-3 0,4 5 1,5 0-1,3 2-208,2 5 0,2 3 0,-4 2 1,4 0-191,3 0 1,-7 0 0,4 0-1,-2 0-160,0 0 0,-2 9 0,-12 8 0,-8 10-19,-5 9 0,-2 8 0,-2 7 0,-5 7 122,-8 5 0,-14 2 1,-7 3-1,-5 4 336,-3 8 1,1-5 0,-1-5 0,0-9 760,1-10 1,7-8 0,4-6-177,8-8 0,9-8-620,23-6 1,4-13 0,12-11-1,5-1-321,7 0 0,5-7 0,3 5 0,-3 0-991,-5 5 1,6-3 0,-9 3 0,4 0-1634,-1-3 2689,-9 8 0,14-18 0,-7 8 0</inkml:trace>
  <inkml:trace contextRef="#ctx0" brushRef="#br0" timeOffset="1388">1481 1089 8664,'-10'-12'2179,"10"5"-1560,12 4 0,10 3 1,5 0-1,4 0-487,3 0 0,10 0 0,6 0 0,1 0-308,3 0 0,-6 0 0,8 0 176,-3 0 0,7-9 0,-4-3 0</inkml:trace>
  <inkml:trace contextRef="#ctx0" brushRef="#br0" timeOffset="1530">2308 131 8124,'0'-14'876,"0"-1"1,0 13-1,3 4-106,4 17 0,-4 13 0,6 11 0,-1 3-252,-1 5 0,7-2 0,-4 9 0,0 2-733,-1 3 1,6 2 0,-5 1 0,-1-1-230,1 0 1,0-16-1,-6-8 1,4-7-3060,-4-8 3503,9-11 0,-11-5 0,8-10 0</inkml:trace>
  <inkml:trace contextRef="#ctx0" brushRef="#br0" timeOffset="1581">1851 262 8053,'-2'-15'177,"-3"1"313,-2-3 1,2 5-1,12 0 1,8-1 168,4 1 0,12 0 0,8-5 0,10 3-341,9-3 0,7-2 0,5-1 0,3 3-288,-3 3 0,-5 6 0,-4-4 0,-6 3-551,-1 4 1,-11 2 0,-9 3 0,-3 3-662,-4 4 0,-10-2 0,-3 9 1182,3 3 0,3 3 0,2 2 0</inkml:trace>
  <inkml:trace contextRef="#ctx0" brushRef="#br0" timeOffset="1849">3005 1394 10360,'-21'-12'876,"8"-7"0,13 7 0,13-10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15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63 196 8079,'-10'-21'733,"-4"-1"0,2 2 2026,-3 6-2156,10 4 0,-2 10 0,14 3 0,8 4-375,4 7 0,3 6 0,2-1 0,5-2-713,7-2 1,-2-3 0,0 5-1,0-5-778,0-3 1,0-1 1262,2-8 0,5 0 0,-7 0 0</inkml:trace>
  <inkml:trace contextRef="#ctx0" brushRef="#br0" timeOffset="144">498 0 8079,'-19'37'184,"5"-1"1,-3 0 0,7 10-1,0 5 350,1 7 0,1 5 0,6 2 0,-3 1-250,-2-1 0,0 8 1,7-1-1,-3 1-284,-4 2 0,5-5 0,-6 10 0,3 0-1107,-2-3 1107,5-2 0,-8-10 0,10 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18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110 958 8118,'-22'-12'514,"0"-5"1,0 10 0,3 0 551,5-3 1,4 5-855,10-9 1,0 7-1,2-8 1,8 1 36,12 1 1,2-6-1,10 5 1,0-6-299,0-2 0,4 8 1,8-1-1,0 1-73,-5 2 0,-4-5 0,1 10 0,-4 2-182,-2 2 0,-3 3 1,-10 3-1,-4 4 276,-8 8 1,-5 14 0,-4 7 0,-8 7 22,-12 8 0,-2-2 0,-12 9 0,0 2 55,2 3 0,-7 0 1,4-5-1,-1-7 239,1-5 0,-4 0 0,7 0 0,0 0-184,5-5 1,8-12-1,4 0 358,2-5 0,13-12 0,2-4-171,12-6 1,7-2 0,5 0 0,3 0-413,2 0 0,7-2 0,-4-3 0,2-3-571,4 4 0,-6-6 0,-1 0 0,-2 1-572,0-1 0,0-5 0,-7 8 1263,0 2 0,0-16 0,0-4 0</inkml:trace>
  <inkml:trace contextRef="#ctx0" brushRef="#br0" timeOffset="177">44 1154 10280,'22'0'201,"2"0"0,5 3 0,8 2-375,4 2 1,2 0 0,3-7 0,5-2 173,7-5 0,5-6 0,3-8 0</inkml:trace>
  <inkml:trace contextRef="#ctx0" brushRef="#br0" timeOffset="410">807 218 10608,'0'22'724,"7"7"0,0 2 1,0 6-476,3 9 0,0-3 0,7 10 0,-5 1-273,-3 4 1,6 7 0,-8 5 0,-2 3-559,-3-3 0,-2-5 0,0-7 582,0-7 0,0-5 0,0-2 0</inkml:trace>
  <inkml:trace contextRef="#ctx0" brushRef="#br0" timeOffset="644">480 262 9682,'2'-22'1355,"6"0"1,9 0-979,9 1 0,10-1 1,13 0-1,4 0-322,3 0 0,2 1 1,7-1-1,-2 3-1393,-5 4 0,5 5 1338,-5 10 0,-5 0 0,1 0 0</inkml:trace>
  <inkml:trace contextRef="#ctx0" brushRef="#br0" timeOffset="845">1242 1459 9639,'-22'0'3199,"10"0"-3199,3 0 0,9-9 0,0-3 0</inkml:trace>
  <inkml:trace contextRef="#ctx0" brushRef="#br0" timeOffset="1343">1699 1002 10233,'22'22'565,"0"0"0,0-1-822,0 1 0,7 2 1,2 3-1,0 2-1189,1-2 1446,7-13 0,-5 5 0,9-6 0</inkml:trace>
  <inkml:trace contextRef="#ctx0" brushRef="#br0" timeOffset="1460">2091 784 8044,'0'15'-104,"-2"-1"0,-3 3 605,-2 3 1,0 6 0,7 8-1,0 12-29,0 7 0,0 15 0,0 12 1,0 5-231,0 2 1,2 9 0,0-45 0,1 0 0,1 2-1,-1 1-378,0 0 1,-1 0 0,0 46 0,-2-6 0,-2-7-1078,-5-7 0,4-22 1213,-4-14 0,-5-15 0,0 2 0</inkml:trace>
  <inkml:trace contextRef="#ctx0" brushRef="#br0" timeOffset="1729">2483 1503 8077,'-12'-10'1465,"3"8"1,18-15-1,6 10 1,4 2-1210,3 2 1,7 3 0,2 0 0,3 0-687,5 0 0,0-7 0,-1 0 0,-1 2 430,1 3 0,4-8 0,1-2 0</inkml:trace>
  <inkml:trace contextRef="#ctx0" brushRef="#br0" timeOffset="1910">3093 1220 8016,'-31'0'136,"4"7"0,-9 0 0,-3-2 717,-2-2 0,-12 6 0,-3 3 0,-2 3-577,0-1 0,9-2 1,-1 5-1,6-4-1728,8-4 1452,4-2 0,11-7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3.4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8010,'0'22'98,"0"-8"1,0 3 0,0 5 270,0 5 0,0 14 0,0 0 0,2 10 250,5 4 1,5 11 0,10 9 0,0 5-149,0 9 1,-8-9 0,-2 7 0,0-2-816,0-1 1,-7-4 0,3-2 343,-6-3 0,-2-12 0,0-10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1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109 197 8519,'-12'0'1334,"3"0"1,11 0 0,8 0 0,9 0-1356,8 0 0,11 0 0,-1 0 0,4 0-404,2 0 1,-1 0 0,-4 0 0,-1 0-720,1 0 1,-6 0 0,-3 0 1143,-5 0 0,-2-10 0,0-2 0</inkml:trace>
  <inkml:trace contextRef="#ctx0" brushRef="#br0" timeOffset="167">1 23 8097,'14'0'1186,"1"0"-666,2 0 0,2 0 0,5 0 1,5 0-279,7 0 0,6 0 1,4 0-1,4 0-138,8 0 1,5 0 0,3 0-105,-1 0 0,0-10 0,1-2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24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 8267,'-41'10'220,"4"4"0,-4 10 1,10 10-1,2 15 199,7 11 0,5 13 0,-5 21 0,11-41 0,1 3-98,-2 7 0,2 2 0,0 3 0,0 2 0,2 13 0,2 3 0,1 2 1,3 1-129,0 4 1,1 0 0,2 4 0,1 0 0,1-1-1,3-1 1,4-4 0,2-3 36,3-6 0,4-4 1,0-12-1,3-4 1,0-9-1,2-2 1,0-3-1,0-2-371,27 39 0,2-15 0,-4-4 0,-1-16-524,-7-11 0,3 0 0,-10-10 665,0-2 0,7-8 0,-5 3 0,5 4 0</inkml:trace>
  <inkml:trace contextRef="#ctx0" brushRef="#br0" timeOffset="416">1002 240 6912,'-2'-12'2451,"-3"7"-2214,-3 10 1,-6 0 0,7 10 0,-1 4-58,-1 8 1,6-1-1,-4 11 1,5-1-171,2-2 1,0 0-1,0-8 1,0 3 231,0-2 1,2-5-1,5-5 1,8-5-147,4-3 1,3 6 0,0-8 0,2-2-419,5-3 1,-5-4-1,5-3 1,-5-5-133,-2-2 0,0-2 454,0-8 0,-1 0 0,1 1 0</inkml:trace>
  <inkml:trace contextRef="#ctx0" brushRef="#br0" timeOffset="581">1285 110 7759,'0'22'633,"0"-1"0,7 4 0,1 4 0,-4 9-147,-1 11 0,-3-1 0,2 13 0,3 4-133,2 5 0,8 5 0,-5-5 1,2 3-606,5-3 1,-5-2-1,2-8 252,3-9 0,2 0 0,3-17 0</inkml:trace>
  <inkml:trace contextRef="#ctx0" brushRef="#br0" timeOffset="850">1982 524 10171,'-12'0'1151,"5"0"0,14 0 0,7 0-1067,6 0 1,9 7 0,2 0 0,1-2-1147,-1-3 0,5-2 0,-4 0 1062,2 0 0,-8-9 0,6-3 0</inkml:trace>
  <inkml:trace contextRef="#ctx0" brushRef="#br0" timeOffset="1065">2592 88 9924,'0'24'834,"0"5"0,0 0 0,2 15 0,3 9-196,2 8 1,8 4 0,-6 3 0,3 2-477,5 2 0,-7 1 0,-3-10 0,-4-5-696,-3-7 0,7-15 0,0-7 534,-2-5 0,-3-2 0,-2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28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41 8045,'-26'3'0,"2"1"730,4 4 0,3 11 0,-4 0 0,-1 13-203,0 9 1,3 0 0,4 15-1,8-1-226,4 1 1,3 2-1,3 8 1,7-4-205,11-4 1,4-12-1,11-14 1,3-5-24,2-8 1,2-14 0,1-5 0,-1-12 89,1-8 0,-1-11 1,-1-5-1,-6-6-30,-7-1 0,-15-3 1,-6-3-1,-6-1-218,-2 1 0,-2-4 0,-6 2 0,-6 3-286,-5 2 1,-6 2 0,-1 3 0,-6 7-713,-2 13 1,5 1 0,-5 13 1081,3 2 0,-8 22 0,5 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33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44 8126,'-15'-19'154,"1"4"0,6 6 375,-6 9 0,9 5 1,-2 7-1,4 12-29,3 7 1,0 8 0,0 9-1,0 3-358,0-2 1,0 4 0,3 0 0,1 3-416,4 4 1,-1 1-1,-7-3 1,2-7-1552,6-5 1824,-6-13 0,8 9 0,-10-9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33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 8282,'-12'-10'875,"2"8"0,10 2 0,0 17 0,0 10-391,0 9 1,3-2 0,2 2-1,2 5-400,-2 8 1,0-3 0,0 7 0,2-2-533,-2-1 1,4 1 0,-1-7-1,-4-1 448,-1 1 0,7-1 0,2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39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75 414 8209,'-10'-12'1583,"8"-8"0,2 18 0,17-5-1072,10 4 1,-1 3-1,10 0 1,3 0-392,2 0 1,5 0 0,3 0 0,1 0-619,-1 0 0,-3 0 1,-3 0-1,-2 0-2229,-4 0 2727,4-9 0,-17-4 0,8-8 0</inkml:trace>
  <inkml:trace contextRef="#ctx0" brushRef="#br0" timeOffset="217">53 109 8115,'-21'-12'295,"6"0"691,0 4 1,13 6-287,2-5 1,17-3 0,14 3 0,3 2-417,5 3 1,2 2-1,5 0 1,3-3-501,1-4 1,1 4 0,-10-4 0,-2 5-1917,-3 2 2132,1 0 0,6-10 0,1-2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3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2788 8006,'0'12'548,"0"7"0,0-4 1,0 7 75,0 7 1,0 5 0,0 12-1,0 4-333,0 9 1,8 3 0,1 4-1,1-3-604,0-5 0,-1 5 1,-4-5-1,2 5 313,-2 2 0,7-9 0,0-3 0</inkml:trace>
  <inkml:trace contextRef="#ctx0" brushRef="#br0" timeOffset="385">675 1002 8144,'0'32'353,"3"-3"0,4 14 0,8 15 72,4 17 0,3 20 0,-11-36 1,-1 3-1,2 5 0,-2 1-198,1 6 1,0 0-1,0 1 1,0 2-1,-1 8 1,-1 2-1,-1 2 1,-1 1-268,-3 2 0,-1 0 0,-1-3 0,-2-1 1,-1 0-1,-2 0 0,-2-4 0,-3-1-28,-1-1 1,-3-2 0,-3 1 0,1-2 0,1-4 0,1-2 0,0-5 0,0-1-646,2-8 0,1-2 0,2-5 1,-1-2-1,-9 35 713,3-6 0,2-6 0,-3-15 0,8-7 0,5-5 0</inkml:trace>
  <inkml:trace contextRef="#ctx0" brushRef="#br0" timeOffset="1450">1742 697 8157,'0'-21'-73,"0"-1"1,0 0 179,0 0 0,0 8 144,0-1 1,-2 13-1,-5 2 1,-5 14 63,0 13 1,-8 9 0,6 15-1,-8 12-34,-7 14 0,5 15 0,9-35 1,1 3-1,1 4 0,1 2-40,1 8 0,1 2 0,-1 13 0,0 4 0,3-20 0,1 2 1,0 2-1,0 4 0,1 1 0,0 2-208,1 3 0,0 1 0,0 0 0,-1 3 0,0 0 0,1 1 0,2 0 0,1 1 0,0 0 0,0-2 0,1-1 0,-1 0 124,1-1 0,0-1 0,1-4 0,0-13 0,1-3 0,0-1 0,2 26 0,1-5 0,3-13 0,1-4 21,0-11 0,3-2 0,4-4 0,2-4 1,17 28-1,0-13-230,-5-12 1,2-7 0,-2-5-1,0-2-479,3-3 1,-1-16 0,8-1 0,-3-7-2817,3-7 3347,-8-3 0,10-2 0,-7 0 0</inkml:trace>
  <inkml:trace contextRef="#ctx0" brushRef="#br0" timeOffset="3215">2134 1242 8039,'0'-29'0,"0"0"311,0 2 0,0 3 1,0 2 295,0 0 1,3 13 0,2 9-114,2 12 1,3 17-1,-6 7 1,4 8-296,-3 7 1,4-5-1,-2 4 1,1-4-541,1-2 1,-6 7-1,7-1 1,-3-1 340,0-3 0,10-3 0,-5 1 0</inkml:trace>
  <inkml:trace contextRef="#ctx0" brushRef="#br0" timeOffset="3761">2417 2962 7946,'0'-24'122,"0"-5"0,-7 5 0,-2-5 761,-4 5 0,6 9 0,-7 3-335,-3 2 0,5 15 0,-3 17 0,-2 12-362,-2 7 0,4 12 1,3 5-1,3 5-34,4 2 1,2 1-1,3-3 1,0-5 32,0-7 0,17-1 0,5-6 0,5-13-59,4-11 1,3-11 0,9-13 0,-1-11 237,-6-14 1,3-12 0,-10-10 0,-3-7-716,-2-5 1,-11-2 0,-6-1-1,-7 4-182,-7 3 0,-8 13 0,-14 13 0,-7 1-834,-5 6 0,-3 4 1,0 5 1366,1 2 0,-1 1 0,1-8 0</inkml:trace>
  <inkml:trace contextRef="#ctx0" brushRef="#br0" timeOffset="4423">2918 110 9005,'25'2'691,"1"8"0,6 14-505,1 17 1,4 24 0,6 25 0,-20-36-1,0 3 88,4 9 0,-3 4 0,-3 6 0,-3 5 0,3 14 0,-1 3 0,-8-28 0,-2 1 0,-1 1-307,-1 3 0,-1 1 0,-2 1 0,0 3 0,-2 1 0,-2 0 0,-2-4 0,-2 1 1,-2-1-1,-1 3 0,-1-1 0,-2 2 28,-1 1 1,-2 0-1,0 0 1,-1 0 0,-1 0-1,0-1 1,0-1-1,-1 0 1,0-1 0,1-5-1,-2-1 1,0-2-27,0-2 0,-1-2 0,0 0 0,-6 31 0,0-2 0,-3-2 1,1-2-1,2-5 0,0-2-175,1-6 0,0-3 0,5-14 0,0-3 1,-12 30-1,5-26 206,2-24 0,10-22 0,5-10 0</inkml:trace>
  <inkml:trace contextRef="#ctx0" brushRef="#br0" timeOffset="5053">850 305 7928,'0'-21'1860,"0"6"-1419,0 1 0,0 11 0,0 3 1,0 12-72,0 8 0,0 11 0,0 5 0,0 6-102,0 1 0,2 8 1,3 2-1,5 3-606,2 4 1,-8 3-1,6 0 1,-3-5-368,1-7 0,-1-5 0,-7-5 0,2-5-1483,6-7 2188,-6-14 0,8-5 0,-10-10 0</inkml:trace>
  <inkml:trace contextRef="#ctx0" brushRef="#br0" timeOffset="5311">501 262 12564,'22'0'802,"0"-7"1,2-3-1,7 0-395,13 1 0,2-11 1,12 1-1,5-8-632,7 1 0,-5 2 0,3 2 0,-7 0 225,-1 0 0,-7 0 0,1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42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85 7972,'0'-14'368,"0"-1"308,0-2 1,0 5-152,0-2 0,-2 21 1,-3 8-170,-2 16 0,-8 13 0,6 6 1,-1 8-62,0 5 0,3 0 0,7-2 0,0-3-284,0 2 0,3-9 0,4-7 0,7-13 37,6-7 1,11-12 0,3-9-1,2-15 11,1-17 0,-8-15 1,4-11-1,-3-11-163,-11-2 1,0-4 0,-12 4 0,-4 8-8,-8 4 0,-9 8 0,-15 11 0,-8 8-222,-4 5 1,-2 12 0,-1 5-1,0 7-807,1 7 0,2 7 1140,4 15 0,6 5 0,9 10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41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10 411 8189,'-10'3'793,"10"4"1,10-4 0,14 4 0,2-5-977,4-2 1,8-2 0,-1-3 0,4-5-489,2-2 1,1 5-1,-3-8 671,-5-2 0,5-2 0,-7-3 0</inkml:trace>
  <inkml:trace contextRef="#ctx0" brushRef="#br0" timeOffset="183">532 19 8051,'0'-12'482,"0"5"0,3 14 0,2 10 65,2 10 1,0 7-1,-4 12 1,1 2-115,4 3 1,6 9-1,-7-1 1,-2 3-654,-2 4 1,4-1 0,0 3 0,-2 0 219,-3-3 0,-2 5 0,0-14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40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78 8659,'-12'22'315,"5"0"0,5 0-177,2-1 0,0 1 0,0 0 154,0 0 0,0-1-200,0 1 1,9-2-1,6-6-268,4-7 0,3-4 1,0-3-1,0 2-151,-1 5 1,-6-4-1,-1 4 1,3-4-1574,3-3 1900,1 0 0,11 0 0,2 0 0</inkml:trace>
  <inkml:trace contextRef="#ctx0" brushRef="#br0" timeOffset="152">349 13 8046,'0'-12'1000,"0"21"1,0 21-491,0 8 0,0 15 0,0 6 0,0 3-470,0 4 1,0 9-1,0 5 1,0 2-905,0-2 864,0 4 0,0-6 0,0 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3.9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88 10222,'2'24'0,"3"5"285,2 7 1,10 8 0,-2 4 0,4 3-12,3-2 1,7-4 0,0-1 0,-2 0-90,-3-1 0,-2-9 1,-3-5-1,-2-7 154,-3-8 0,-6-4 1,4-15-19,-2-9 1,-1-3-1,-4-20 1,2-4-144,-2-7 1,5 2 0,-3-5 0,0 5-305,3 3 1,-5-1 0,7 1-1,0-1-1597,0 0 0,3 11 1723,6 3 0,1-3 0,0-1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48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1 8182,'-41'24'-103,"2"5"0,5 12 8,3 15 1,-6 17 0,22-24 0,1 6 0,0 7 0,2 4 372,-1 9 0,1 5 0,1 15 0,1 6 0,2-26 1,1 3-1,0 1 0,0 4 0,1 1 0,0 1-346,0 2 1,2 2 0,-1 1 0,-1 5 0,0 2 0,1 1 0,3-22 0,0 0 0,2 0 0,-1 1 0,1 0 0,0 1 0,1-1 0,1 1 272,0 1 0,0 0 0,1 0 1,2-2-1,3 20 0,2-2 0,1-1 1,0-1-1,2-1 0,2-1 1,0-6-1,2-1 0,1-2-213,2-2 0,2-2 0,2-1 1,-1-5-1,2-2 0,2-2 0,1-4 1,1-2-1,1-1 0,12 23 0,0-4-356,-2-10 1,0-4-1,1-7 1,1-2-1,-5-5 1,1-2-1,-1-4 1,1-1 363,-1-2 0,1-3 0,-1-4 0,1-2 0,29 26 0,-1 1 0,-6-3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09:46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0 784 8153,'0'-21'231,"7"6"0,1 1 717,-4-3 0,1 7-419,3 3 1,-6 7 0,5 7-104,-4 7 0,4 8 0,0 7 1,-2 8-318,-3 4 1,-2 2-1,0 1 1,0-1-524,0 1 1,0-1 0,0 1-1,0 0-747,0-1 0,0-2 0,0-2 1161,0-3 0,10 1 0,2 6 0</inkml:trace>
  <inkml:trace contextRef="#ctx0" brushRef="#br0" timeOffset="400">174 2134 8084,'-2'-14'705,"-5"-1"0,4 13-242,-4 2 1,5 17-1,2 14 1,-3 3-84,-4 5 1,4 5 0,-4 4 0,5 3-267,2-3 0,0-2 0,0 0 0,0 2-730,0 3 1,0-7 0,2-8 0,3 0 615,2-2 0,1 7 0,-8-7 0</inkml:trace>
  <inkml:trace contextRef="#ctx0" brushRef="#br0" timeOffset="749">196 3593 8129,'10'22'622,"-8"-7"1,5 2 0,-4 5 374,-3 4 0,7 13 0,0 0 1,1 9-428,1 10 0,-4 7 1,7 8-1,-2 7-742,-5 4 0,-3 1 1,-2-3-1,0-7-487,0-7 1,0 0 0,-2-20 0,-3-7 658,-2-9 0,-10-18 0,5-4 0</inkml:trace>
  <inkml:trace contextRef="#ctx0" brushRef="#br0" timeOffset="2066">980 0 8391,'0'25'450,"0"4"0,7 9 0,5 23 1,8 24-262,-5-32 0,1 5 0,2 11 0,1 5 0,0 12 1,0 4-1,-1 7 0,-2 2-27,-5-28 1,0 1 0,-1 1 0,-1-1 0,0 2 0,-1 0 0,-2 3 0,-1 2 0,-1-1 0,-1 3 0,-1 1 0,0 0-307,0 3 0,-1 2 1,-2 0-1,-1 3 0,-1 1 1,-1 1-1,-1 4 0,-1 0 1,0 0-1,-2 1 0,-1 0 1,-1-1 154,-1 1 1,-1-1 0,-1-1-1,-2 1 1,-2-1 0,0 0-1,0-1 1,-1-1 0,0 1 0,0-3-1,0 0 1,-1 0-59,-1-3 1,-1 0 0,1-3-1,2-7 1,1-1 0,-1-2-1,1-6 1,0-1 0,0-2 0,-6 26-1,0-2-134,1-8 1,1-2-1,0-9 1,0-4-1,3-14 1,0-5-1,-11 27-2564,5-29 2745,2-26 0,10-20 0,2-12 0</inkml:trace>
  <inkml:trace contextRef="#ctx0" brushRef="#br0" timeOffset="3207">1873 675 8092,'-22'3'50,"0"4"162,1 8 0,6 14 0,1 9 0,-3 13 98,-3 15 0,-2 21 1,11-33-1,1 3 0,-1 6 1,0 2-98,-1 5 0,2 3 1,2 10-1,2 3 1,-1 5-1,2 2 1,1-26-1,1 1 1,0 0-233,1 7 0,0 0 1,1 0-1,0-1 1,0-1-1,1 1 0,-1 2 1,1 1-1,1 0 1,-1-5-1,1 0 1,0-1 42,1-3 1,0 0 0,1-1 0,2 27 0,2-2 0,3-5 0,2-4-1,-1-10 1,2-3-291,1-13 1,1-3-1,10 28 1,4-29-1,-5-4-207,-2-8 0,-1-19 0,1-3 1,0-7 472,0-7 0,-10-3 0,-3-2 0</inkml:trace>
  <inkml:trace contextRef="#ctx0" brushRef="#br0" timeOffset="3559">2352 1285 8052,'0'22'238,"0"2"1,0 3 210,0 2 1,0 10 0,0-1-1,0 8-336,0 5 0,0 0 0,0-5 0,0 2-1116,0 3 0,0 7 1003,0-7 0,-10 0 0,-2-8 0</inkml:trace>
  <inkml:trace contextRef="#ctx0" brushRef="#br0" timeOffset="3900">2461 2439 8180,'-15'0'758,"1"0"1,2 10-1,-3 7 1,6 12-510,-1 15 1,7 2 0,-4 12 0,5 2-111,2 3 1,9 2-1,6-2 1,4-5-31,3-7 1,7-7 0,0-10 0,0-10 189,3-7 0,-8-15 0,5-4 1,-7-18 41,-8-14 0,-4-9 0,-10-8 1,0-7-526,0-5 1,-3 5-1,-4 2 1,-7 3-442,-6 5 1,-4 4-1,-3 8 1,-2 7-193,3 5 0,-6 12 0,3 4 817,3 6 0,2 2 0,2 0 0</inkml:trace>
  <inkml:trace contextRef="#ctx0" brushRef="#br0" timeOffset="4334">3092 479 8081,'10'-33'-28,"2"11"1,10 15-1,2 7 167,5 7 0,7 27 0,13 24 0,2 22 349,-26-32 0,-2 3 0,1 5 0,-2 4 0,1 12 0,-2 4 0,0 6 0,-1 3-111,-1 5 0,-2 3 0,-4 5 1,-4 0-1,-5-30 0,-2-1 0,-1 2 1,0 1-1,-1 1 0,-1 1-351,0 1 1,-1 2 0,-2-1-1,-2 2 1,-1 0 0,-2 0-1,-2 0 1,-1 1 0,-1-1-1,-1-2 1,0 0 0,-2-1-54,0-2 0,-2 1 0,1-2 1,-5 25-1,-2-2 0,-1-1 1,0-2-1,2-9 0,0-3-518,1-6 0,0-3 0,1-5 0,-2-2 1,3-10-1,-1-3 0,-15 41 545,7-15 0,0 2 0,7-19 0,5 0 0</inkml:trace>
  <inkml:trace contextRef="#ctx0" brushRef="#br0" timeOffset="5552">4072 2592 7843,'-21'0'1252,"11"0"1,10 0-1,12 0-947,7 0 0,13 7 0,4 0 0,5-2-366,3-2 0,-1-1 0,1 3 0,2 2-811,5-2 1,-5-3 871,4-2 0,-4-9 0,-2-3 0</inkml:trace>
  <inkml:trace contextRef="#ctx0" brushRef="#br0" timeOffset="5682">4334 2178 8044,'19'-2'893,"-2"-3"112,-3-2 0,-6-1 1,6 8 9,3 0 1,3-2-64,1-5-1011,-9 4 1,-14-7 0,-20 10 0,-9 0-80,-3 0 1,-15 0 0,6 3-1,-5 2-635,-6 2 1,8 0-1,-4-7 773,4 0 0,-8-9 0,-1-4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13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45 109 7562,'0'-21'353,"0"6"651,0 1 1,0 6 317,0-6-865,0 9-299,0-5 1,0 13 0,0 4-1,0 8-214,0 4 1,-8 5 0,1 5 0,0 7-73,-3 6 0,8 1 0,-6-2 0,6-2 79,2-3 0,0-9 1,0 2-1,2-5 65,6-2 0,-3-3 0,9-2 0,3-5-235,2-2 1,3-3 0,0-7 0,0 0-417,-1 0 1,1-7-1,0-3 635,0-2 0,0-2 0,-1-8 0</inkml:trace>
  <inkml:trace contextRef="#ctx0" brushRef="#br0" timeOffset="233">284 1 8272,'0'21'363,"0"1"0,0 7 0,0 3 0,0 1 523,0 6 0,0 2 0,3 5 1,1 5-385,4 7 0,6 5 1,-4 0-1,-1-2-472,1-3 1,5-8 0,-6 6 0,1-3-480,0-4 1,4-13 0,-7-7 0,1-5-3246,1-2 3694,-6-10 0,16-12 0,-7-12 0</inkml:trace>
  <inkml:trace contextRef="#ctx0" brushRef="#br0" timeOffset="433">545 501 9439,'12'-9'910,"8"6"1,-3-4-778,9 5 0,-1 2 1,6 0-1,-2 0-769,0 0 1,7 0 0,-4-3 635,2-4 0,-8-5 0,6-10 0</inkml:trace>
  <inkml:trace contextRef="#ctx0" brushRef="#br0" timeOffset="650">676 44 8272,'0'22'395,"0"0"1,0 2 238,0 5 1,0-2 0,0 9 0,2 3-38,6 2 0,1 2 0,8 3 0,-2 3-246,2 1 0,-5 11 0,0-5 1,0-1-898,0-4 0,-7-5 0,5-5 0,-3-5-2778,0-7 3324,10-4 0,-5-13 0,10-3 0</inkml:trace>
  <inkml:trace contextRef="#ctx0" brushRef="#br0" timeOffset="935">1264 153 8272,'-22'-12'240,"0"7"323,1 10 1,6 9 0,3 13 0,2 5 9,6 1 0,-6 4 0,3 6 1,2 3-184,2 5 1,6-5 0,4 5 0,8-8-41,4-6 0,5-8 0,3-15 0,4-7 79,3-4 0,0-20 0,2-7 0,-7-8-381,-5-6 0,-2-6 1,-2-4-1,-6-3-222,-7 2 0,-4 3 0,-6 5 1,-4 3-608,-7 1 1,-13 11 0,-4-1 0,-3 8-858,-5 4 0,0 10 1638,3-2 0,-5 5 0,7 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0 392 9052,'0'12'1403,"10"-2"1,5-10-1,4 0-1192,3 0 0,2 0 1,3 0-1,4 0-738,3 0 0,-5 0 0,5 0 0,0 0-1471,0 0 0,-8 0 1998,3 0 0,5-10 0,0-2 0</inkml:trace>
  <inkml:trace contextRef="#ctx0" brushRef="#br0" timeOffset="200">436 44 9914,'0'21'1093,"0"1"0,2 2 1,6 3-578,6 2 0,-2 10 0,3-3 0,2 5-451,2 3 0,-4-1 1,-1 1-1,1-3-586,-3-5 1,5 3-1,-8-10 521,3-2 0,-7-3 0,5-2 0</inkml:trace>
  <inkml:trace contextRef="#ctx0" brushRef="#br0" timeOffset="435">893 370 12289,'22'0'0,"0"0"165,0 0 1,-1 0 0,1 0-166,0 0 0,9-9 0,3-3 0</inkml:trace>
  <inkml:trace contextRef="#ctx0" brushRef="#br0" timeOffset="650">915 0 8206,'0'22'645,"0"2"-148,0 5 1,0-2-1,0 7 1,2 0 264,6-1 1,-3 1 0,9 5 0,3-3-594,2 3 0,3 0 0,0-1 0,0-4-828,-1-2 1,1 6 0,-2-4 0,-3 0 658,-3-5 0,1-5 0,6-2 0</inkml:trace>
  <inkml:trace contextRef="#ctx0" brushRef="#br0" timeOffset="968">1612 109 8400,'-3'-19'0,"-4"2"576,-7 2 1,2 10 0,-3-2-1,-2 7 1,-2 7 0,-3 8 1,0 14-1,3 7-132,4 5 1,-4 3 0,7-1 0,0 1-84,5 0 1,4 2 0,3 0-1,3-1-96,4-3 1,5-9 0,12-3-1,3-16 58,2-9 0,9-5 0,-4-3 0,0-6-149,-5-13 1,3-2 0,-3-12-1,-5-6-438,-7-6 0,0 2 0,-10-5 0,-2 5-451,-3 3 1,-4-1 0,-5 1-1,-8 1-262,-4 6 0,-13 12 0,-4 12 0,-5 2 976,-3 5 0,1 3 0,-1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19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1066 3615 8098,'-22'0'114,"0"0"194,0 0 0,0 3 0,1 4 1,1 7-9,6 6 0,-3 2 1,10 2-1,-1 5-25,-1 7 0,6 5 1,-2 3-1,10-1-63,10 1 1,4-10 0,5-5 0,3-5 111,2-2 0,2-10 0,-4-5 0,4-4 40,3-3 0,-7-10 0,2-5 0,-5-4-267,-2-3 0,-8-2 0,-1-3 0,-4-2-298,-4 3 1,-5-6-1,-7 3 1,-8 3-222,-4 1 0,-3 4 1,0-1-1,1 3-439,-1 4 0,0-2 0,0 7-1268,1-2 2129,-1 8 0,0-16 0,0 8 0</inkml:trace>
  <inkml:trace contextRef="#ctx0" brushRef="#br0" timeOffset="115">1523 3789 8171,'22'-7'227,"-1"0"0,1 0 561,0-3 1,2 8-1,5-6 1,5 4-507,0-4 0,5 6 0,-8-8 0,1 3-353,-1 0 1,-2-8-1,-7 5 71,0-2 0,9-2 0,3-8 0</inkml:trace>
  <inkml:trace contextRef="#ctx0" brushRef="#br0" timeOffset="116">1762 3485 8171,'-7'21'130,"0"1"1,2 0 428,3 0 1,2 7 0,0 2-1,0 3 51,0 5 1,9 2-1,6 2 1,4 1-503,3 0 0,0-1 0,-1 1 0,1-1-1028,0 1 920,0-10 0,9 7 0,3-7 0</inkml:trace>
  <inkml:trace contextRef="#ctx0" brushRef="#br0" timeOffset="117">2568 3485 8022,'10'-22'80,"-17"12"1,2 13 0,-7 14 701,-3 9 1,1 15 0,-8 0-1,0 8-278,0-1 1,8 8 0,2-1 0,2 1-126,5-5 1,3-7 0,4-8-1,5-7 230,8-5 1,11-14-1,6-10 1,-1-15-368,1-11 1,4-16-1,-7-11 1,-2 0-476,-3 0 1,-5-5-1,-4 4 1,-8 1-481,-4 0 0,-6 2 0,-7 10 0,-9 5 713,-8 7 0,-21-5 0,2 0 0</inkml:trace>
  <inkml:trace contextRef="#ctx0" brushRef="#br0" timeOffset="291">260 545 7985,'-44'87'-113,"22"-38"1,1 1 0,0 5-1,1 1 1,0 8 0,1 3 408,-1 7 0,4 2 0,5 9 0,2 2 0,-1 6 0,1 3 0,2 2 0,2 2-247,2-30 1,2 0-1,0 1 1,0 1-1,1 2 1,1 0-1,1 4 1,1 0-1,2 0 1,0-3-1,3 0 1,0-2 197,2-4 0,2-2 1,0 0-1,1-1 1,1 0-1,0-2 1,9 27-1,0-3 1,2-1-1,1-2-232,2-2 0,2-4 0,1-9 0,1-2 1,1-3-1,2-2 0,0-2 0,0-1-95,1-2 0,1-2 0,2-1 1,1-1-1,-2-4 0,-1-1 1,1-4-1,0-3 80,-1-3 0,1-3 0,37 22 0,-3-7 0,8-5 0,5-2 0</inkml:trace>
  <inkml:trace contextRef="#ctx0" brushRef="#br0" timeOffset="640">2612 0 8274,'21'0'46,"-6"0"0,-1 0 0,3 3 132,3 4 0,4 17 0,3 22 0,4 17-43,3 15 0,-17-30 1,0 3-1,2 6 0,0 2 1,0 10-1,-1 2 132,2 9 0,-2 2 1,-1 2-1,-2 2 1,-1 8-1,-1 3 1,-4 1-1,-1 0-233,-5-32 0,-1 1 1,0 1-1,-1 3 1,0 1-1,-1 0 1,0 0-1,0-1 1,0 1-1,0 2 0,-1-1 1,0 1 68,-1-2 0,-1-1 0,1 1 0,0-2 0,1 1 0,-1-2 0,-3-1 0,-1-2 0,0 1 0,-1 2 0,0-1 0,-1 1-84,0 1 1,-1-1 0,-1 0-1,-4 27 1,-1-1 0,4-1 0,1-2-1,-1-5 1,0-2-212,0-4 1,0-2-1,0-5 1,0 0-1,0-4 1,0 0-1,1-4 1,-1-1-504,-1-7 1,2-3 0,-2 37 0,5-19 694,4-5 0,3-13 0,0-9 0,0-14 0,0-13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26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2375 10418,'3'12'1766,"4"-5"-1585,7-5 1,6 6 0,1-1 0,1-2-467,0-3 0,9 5 0,6 1 1,2-4-1569,-3-1 1853,5-3 0,-7-10 0,9-2 0</inkml:trace>
  <inkml:trace contextRef="#ctx0" brushRef="#br0" timeOffset="197">22 2179 8211,'-21'0'868,"21"0"1,12 0 0,14 0-86,8 0 0,2-8 1,10-1-1,3-1-678,2 0 1,7-7-1,-5 5 1,0-2-106,0-1 0,8 1 0,-5-8 0</inkml:trace>
  <inkml:trace contextRef="#ctx0" brushRef="#br0" timeOffset="1327">1481 88 8212,'-24'24'0,"-2"3"-73,-3 2 1,0 10 0,7 2-1,0 14 428,0 18 1,0 21-1,11-39 1,1 2 0,-1 8-1,0 3-85,0 9 0,0 3 0,0 11 0,0 4 0,4-24 0,0 2 0,0 1 0,0 2 1,0 1-1,1 0-279,1 2 0,1 0 1,-1 0-1,-2 3 1,0 0-1,1 1 0,2-1 1,0 0-1,0 1 1,0-1-1,-1 0 0,0 0 81,-1 2 1,1 0 0,1-2 0,2-9 0,1-2 0,-1 0 0,0-2 0,-1 0 0,1-1 0,1 25 0,2-2-119,2-8 0,1-2 1,2-2-1,3-1 0,3-3 1,2-2-1,1-3 1,-1-2-259,0-5 1,-1-3-1,0-7 1,1-2-1,12 41 1,6-9-1219,2-11 1,2-26 1521,8-17 0,-1-14 0,1-15 0,-1 0 0</inkml:trace>
  <inkml:trace contextRef="#ctx0" brushRef="#br0" timeOffset="1506">1895 698 8207,'12'-10'-97,"-4"-4"1,-4 4 488,4 3 0,-6 7 1,5 7-145,-4 7 1,-3 6 0,0 2-1,0 2-242,0 5 0,-8-3 0,1 8 1,2 0-111,3 0 1,2 0-1,-2 2 1,-3-7 114,-3-5 1,1 5 0,7 1 0,0-4 12,0-2 0,0-9 0,3-1-74,4 3 1,5-5 0,10 0 0,-1-2-344,1-5 1,2-12 0,3-5 0,2-3 392,-2 1 0,7-11 0,-1-8 0</inkml:trace>
  <inkml:trace contextRef="#ctx0" brushRef="#br0" timeOffset="1563">2222 567 8407,'-10'-12'642,"8"7"0,-6 17 1,6 15-121,2 12 1,0 2-1,0 19 1,0 8 183,0 9 1,0 8 0,0 5 0,0 4-630,0-43 1,0 0-1,0 48 1,-2-2-1,-3-5-1232,-2-8 1,-1-6 0,8-6 1154,0-14 0,0-9 0,0-6 0</inkml:trace>
  <inkml:trace contextRef="#ctx0" brushRef="#br0" timeOffset="2761">1677 2440 8224,'-21'0'150,"-1"0"1427,0 0-466,10 0 1,7 0-662,20 0 0,-1 2 0,18 3 1,-3 2-670,0-2 1,7-2 0,-7-3 0,0 0-401,3 0 1,-8 0-1,5 0 1,-5 0-903,-2 0 1,-1-8 1520,1 1 0,0-10 0,0 5 0</inkml:trace>
  <inkml:trace contextRef="#ctx0" brushRef="#br0" timeOffset="2820">2091 2091 9023,'0'32'1060,"0"-5"0,0 11 1,0 6-656,0 4 0,0 13 1,0-3-1,0 5-452,0 2 0,3 0 0,1 1 1,4-1-2235,-4 0 2281,-1 1 0,-3-1 0,0 0 0</inkml:trace>
  <inkml:trace contextRef="#ctx0" brushRef="#br0" timeOffset="3133">2004 3572 8255,'-7'-14'387,"-3"2"540,-2 2 0,5 5 0,-5 15-669,2 12 0,-5 2 1,8 12-1,2 3-95,3 2 1,2 5-1,0 2 1,0 3-98,0-2 0,10-6 0,4-4 0,5-8 167,3-7 0,2 1 0,3-18 0,2-7 42,-2-12 0,4-5 1,-2-22-1,-5-4-429,-7-6 1,0-9-1,-9 7 1,-6 5-571,-7 8 0,-14-1 0,-13 10 0,-4 5 137,-10 7 0,2 0 0,-6 10 0,6 2-622,8 2 1209,-5 3 0,17-9 0,-8-4 0</inkml:trace>
  <inkml:trace contextRef="#ctx0" brushRef="#br0" timeOffset="3447">2592 1 8157,'22'0'0,"0"2"0,-1 6 0,8 16 795,0 19 1,10 32-522,-21-26 1,0 4-1,6 10 1,1 5-89,1 9 0,-1 5 0,0 13 0,-2 4 0,-10-25 0,-2 2 0,-1 1 0,-1 4 0,-2 0 0,-1 2 34,-2 3 1,-1 1 0,-1 1 0,-1 2 0,-2 2-1,-1-1 1,-2 6 0,0 0 0,-3 0 0,-1 1-1,-2 1 1,-1-1-171,-1 1 0,-1-1 1,0 0-1,-1-2 0,-1-1 1,0 0-1,1-4 1,-1-1-1,1 0 0,-1-1 1,-1 0-1,1-1 72,-2-1 1,0-1 0,0 0-1,1-3 1,1-1 0,0 0-1,-1-4 1,-1 0 0,1-2 0,3-8-1,0-2 1,1-2-496,-4 23 0,3-4 1,1-9-1,2-3 1,2-13-1,1-2 373,0 38 0,14-24 0,5-17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33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194 262 8043,'-22'0'-93,"10"0"0,-7-3 0,4-2 140,-4-2 1,-3 0-1,3 4 934,4-4 0,-4 5-88,4-5 0,6 2-643,1-3 1,8 4 0,8-8 0,6-1-81,6 1 1,4 5 0,5-7 0,7-3-84,5-3 1,10-2-1,2 3 1,1 2 21,-1 3 1,5 2 0,-7-3-1,-3 8-438,-2 4 0,-5 3 0,-2 3 0,-8 4 113,-6 8 1,-1 14 0,-17 9 0,-5 11 82,-6 9 0,-9 5 0,-11 2 1,-2 0 9,-3 1 0,-10-3 0,3-3 0,-3-4 158,3-3 1,-3-2-1,10-10 1,2-2 110,3-3 1,2-9 0,3 2-687,4-5 346,6-12 1,18-12 0,6-15 0,4-4-412,3-3 1,2 0-1,3-2 1,2-2 604,-3-3 0,-1 0 0,-4 7 0</inkml:trace>
  <inkml:trace contextRef="#ctx0" brushRef="#br0" timeOffset="182">238 523 8043,'-15'-7'0,"3"-3"662,2-2 0,3 5 1,9-5-1,6 2-201,6 5 0,15 3 0,8 2 0,4 0-566,2 0 0,10 0 0,6 0 0,1 0-593,-2 0 0,10 0 698,-10 0 0,10 9 0,-13 3 0</inkml:trace>
  <inkml:trace contextRef="#ctx0" brushRef="#br0" timeOffset="332">1239 828 8079,'-12'0'957,"3"-10"0,9-2 1,0-10-1</inkml:trace>
  <inkml:trace contextRef="#ctx0" brushRef="#br0" timeOffset="1464">390 980 9404,'-12'10'738,"2"-8"0,13 8 0,6-10 0,11 0-286,6 0 0,20-2 0,-2-3 1,2-2-684,0 2 0,5-5 0,-1 3 1,-1 2-709,-3 3 1,-5 2 0,-2 0 938,-3 0 0,0 0 0,8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109 843 8162,'-15'-14'-182,"1"-1"1,0-1 611,2-4 1,-5 6-1,7 0 121,-2-3 0,7 5-193,-2-3 0,5 8 0,4-5 0,5 3-237,8 4 1,-3 0 0,2 0 0,3-2-6,2 2 1,3 3 0,-1 2-1,1 0 3,0 0 1,-1 9-1,1 6 1,-1 4-71,1 3 0,-8-1 0,-2 3 0,0 5-8,0 7 1,-4 5-1,4 4 1,-3 4-122,-4 1 0,-3 3 0,-2-3 0,-2 8-121,-5 4 0,2-7 0,-9-2 0,-1-2-249,3-1 1,-5-2 0,8-12 0,-1-7-1282,1-5 1022,1-12 0,8-5 709,0-14 0,20-15 0,4-11 0</inkml:trace>
  <inkml:trace contextRef="#ctx0" brushRef="#br0" timeOffset="215">130 1211 8153,'-21'-20'168,"-1"6"1,8-3 0,2 8 738,2-3 0,5 4-499,13-6 0,4 9 1,9-2-1,3 5-142,5 2 0,-3 0 0,10 0 0,0 0-173,-2 0 0,7 0 0,-8 0 0,3 0-385,0 0 0,-7 0 292,7 0 0,-9 0 0,4 0 0</inkml:trace>
  <inkml:trace contextRef="#ctx0" brushRef="#br0" timeOffset="632">325 1578 8077,'-22'0'3331,"1"0"-2610,9 0 0,4 0 0,16 0-439,6 0 0,12 0 0,6 0 0,1-3-361,6-4 0,1 5 1,4-8-1,-1 3-254,0 0 333,0-10 0,0 5 0,1-10 0</inkml:trace>
  <inkml:trace contextRef="#ctx0" brushRef="#br0" timeOffset="932">649 195 8083,'0'-21'646,"0"9"1,0 12-1,0 16 1,0 11-324,0 9 0,7 2 0,0 1 0,0-3-457,3 2 1,-5 3 0,7 2 0,-3 0-507,-4 0 1,-2 1 0,-3-4 639,0-4 0,0 5 0,0-7 0</inkml:trace>
  <inkml:trace contextRef="#ctx0" brushRef="#br0" timeOffset="1132">368 217 8633,'0'-22'731,"2"10"0,6 3 0,6 1 42,5 1 0,12-2 0,5 4 0,5-5-265,2-2 0,10 5 1,2-7-1,3-1-705,0 3 0,-10-7 1,2 7-1,-4-2 197,-3-1 0,0 10 0,0-4 0</inkml:trace>
  <inkml:trace contextRef="#ctx0" brushRef="#br0" timeOffset="1501">1491 1383 7990,'-21'0'-753,"9"0"753,2 0 0,10-9 0,0-3 0</inkml:trace>
  <inkml:trace contextRef="#ctx0" brushRef="#br0" timeOffset="2098">1815 778 8137,'0'22'801,"0"0"0,10 2 0,4 2 0,6 5-333,1 3 1,3 0 0,5 2 0,5-5-833,-1 0 0,8-9 0,-5 2 1,2-10 363,-2-4 0,15-3 0,-6-7 0</inkml:trace>
  <inkml:trace contextRef="#ctx0" brushRef="#br0" timeOffset="2698">2291 584 8121,'-8'24'0,"1"5"0,2 9 485,3 10 0,2 10 1,0 14-1,0 9-210,0 11 0,-1-43 0,0 3 0,-2 4 0,1 3 0,-2 1 0,1 0-75,0 0 1,1 0-1,0 3 1,1 1 0,1-3-1,0 0 1,0 2 0,0-1-441,0 0 0,0-1 1,0-4-1,0-2 0,0 39 1,0-17-1983,0-15 2222,0-19 0,0-11 0,0-11 0</inkml:trace>
  <inkml:trace contextRef="#ctx0" brushRef="#br0" timeOffset="2876">2723 1621 10609,'21'0'-421,"1"0"1,2 0-1,2 0 421,3 0 0,19 0 0,-2 0 0</inkml:trace>
  <inkml:trace contextRef="#ctx0" brushRef="#br0" timeOffset="2877">3284 1319 8050,'-43'0'0,"0"0"0,0 0 0,-1 0 914,1 0 1,-7 0 0,-1 0 0,3 0-1477,3 0 562,2 0 0,-1 0 0,1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48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928 584 8139,'-9'-12'-145,"4"-5"1,-9 10 371,-3 2 0,5 5 0,-3 7 0,1 8 108,2 4 1,-7 5-1,7 2 1,-3 5-138,1 3 1,7 2-1,-5 7 1,2 3-81,5 4 1,3-2 0,2 7-1,0-2-70,0-5 0,10-12 0,4-7 0,5-7-64,3-8 1,7 3 0,2-10 0,0-2-92,0-3 1,8-11-1,-6-6 1,3-4-305,0-3 1,-2 1 0,2-3-1,-5-3-359,0-1 0,-7-11 0,5 3 770,-5-5 0,-2-2 0,-1 0 0</inkml:trace>
  <inkml:trace contextRef="#ctx0" brushRef="#br0" timeOffset="166">1231 476 8728,'-12'12'520,"5"9"0,4 11 0,3 11 0,0 2-142,0 6 1,0 6-1,0 15 1,0 8-205,0 4 1,0 0 0,0-3-1,0-2-557,0 3 1,0 7 0,0-3-1,3-11-2022,4-13 2405,-5-19 0,8-2 0,-10-7 0</inkml:trace>
  <inkml:trace contextRef="#ctx0" brushRef="#br0" timeOffset="833">2030 1081 10378,'10'12'502,"-6"4"1,11-8 0,2-1-445,2 2 1,10-6 0,2 4-1,0-5-507,0-2 1,8 0 0,-6 0 448,1 0 0,7-9 0,-8-3 0</inkml:trace>
  <inkml:trace contextRef="#ctx0" brushRef="#br0" timeOffset="1509">2548 649 8180,'-7'24'199,"0"4"0,0-1 0,7 9 0,0 2 394,0 3 0,0 5 0,0 2 0,0 2-283,0-2 0,7 5 0,3-3 0,-1 1-302,1 1 0,4-4 1,-7 10-1,1 0-2277,1-3 2269,-6 7 0,16-16 0,-7 7 0</inkml:trace>
  <inkml:trace contextRef="#ctx0" brushRef="#br0" timeOffset="1575">3499 735 7990,'-10'-12'910,"6"2"0,-11 10-463,-2 0 1,-2 12-1,-2 8 1,-1 8-178,0 6 1,8 2 0,2 7-1,2 0-91,6 1 1,1 6-1,6 3 1,4 0-74,7-1 1,5-8-1,5-13 1,5-7 82,7-12 0,5-7 0,2-10 0,0-10 5,1-13 0,-11-13 0,-2-10 0,-4-4-135,-6 0 0,3-7 0,-16 6 1,-4 1-200,-1 5 0,-13 4 0,-7 5 0,-9 5-650,-10 8 1,-5 6 0,-4 8-1,-3 6 790,-3 6 0,1 12 0,7 2 0</inkml:trace>
  <inkml:trace contextRef="#ctx0" brushRef="#br0" timeOffset="3004">1101 2485 8105,'-21'21'-14,"6"1"0,3 2 1,3 2 302,4 3 1,2 10 0,3-1 0,0 8-91,0 4 0,0 8 0,0-6 1,3 1-353,4 0 1,3-3 0,6-6 0,-1-1-461,2 0 0,2-12 0,2-9 613,1-13 0,9-6 0,3-3 0</inkml:trace>
  <inkml:trace contextRef="#ctx0" brushRef="#br0" timeOffset="3451">2116 2398 8474,'0'-12'1143,"0"5"0,0 17 0,0 9-646,0 7 0,3 13 0,2-3 0,2 5-480,-2 2 0,4 0 0,1 0 0,-1 3-563,1 4 0,4-2 1,-6 7-1,-1-2-915,2-5 1461,-6-2 0,16-3 0,-7 0 0</inkml:trace>
  <inkml:trace contextRef="#ctx0" brushRef="#br0" timeOffset="3452">3175 2247 8130,'0'22'405,"0"-1"1,0 1 0,0 2 111,0 5 0,2 4 0,3 11 1,5 1-236,2 6 0,0-3 1,5 9-1,-3 1-642,3-3 1,0 7 359,-3-4 0,5 4 0,-7 3 0</inkml:trace>
  <inkml:trace contextRef="#ctx0" brushRef="#br0" timeOffset="3859">237 346 8189,'-22'12'-28,"1"7"1,-1-2-1,1 12 171,-1 14 0,0 22 0,3 26 0,10-35 0,1 3 125,1 10 0,0 4 0,0 12 1,0 3-1,0-22 0,1 1 1,-1 1-1,2 5 0,0 1 1,1 0-341,1 3 0,0 1 0,2 0 0,0 2 0,1 0 0,1 0 0,1 1 0,1 0 0,1 0 0,2 0 0,2 1 0,0-1 7,2 1 1,1 0 0,2-3 0,0-10 0,1-2 0,2-2 0,8 26 0,2-4 0,2-9-1,2-2-288,0-6 0,2-4 0,4-6 0,3-4 1,-2-4-1,3-1 0,-1-4 0,1-3 353,-1-5 0,1-1 0,-4 0 0,0-2 0,3-3 0,1-1 0,39 28 0</inkml:trace>
  <inkml:trace contextRef="#ctx0" brushRef="#br0" timeOffset="3860">4363 1 8277,'14'14'527,"1"3"1,2 9-355,2 15 0,10 26 0,-13-21 0,-1 4 0,1 10 0,-1 3-63,1 8 0,-1 4 0,0 9 0,-1 2 0,-2 7 0,-2 2 0,0 1 0,-1 2-223,-4-31 1,0 0 0,-1 1 0,1 31 0,-3 1 0,-3-32 0,-1 1 0,-2 0 0,0 0 0,-2-1 0,-1-1 141,0 0 1,-2-1-1,-1 1 1,-1-1-1,-1 1 1,-1-1 0,-2-1-1,-1 0 1,-1-1-1,-8 30 1,0-3-381,1-8 1,0-3 0,1-6 0,0-4 0,2-9 0,-1-2-1,0-3 1,1-1-453,0-2 0,-2-3 803,-20 22 0,5 14 0,4-28 0,5-5 0,1-5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5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282 351 8058,'-22'-12'-489,"10"2"1,-7 10 819,5 0 1,-5 2 0,-1 8 0,4 12 20,1 11 0,1 18 0,-8 9 1,1 12-109,-1 14 0,14-29 1,2 4-1,-2 10 1,1 4-1,0 9 0,0 2-83,0 9 0,2 2 0,1-26 0,1 1 0,0 1 0,2 6 0,2 0 0,-1 1 0,0 4 0,0 1 0,0 0-196,0 6 1,0 0-1,0-1 1,0-5 0,0-1-1,0 1 1,0 2 0,0 1-1,0-1 1,0-4 0,0 1-1,0-2 196,0 0 0,0 0 0,0-1 0,0-1 0,0-1 1,0 0-1,1-4 0,-1-1 0,2 0 0,-1-3 0,2-2 1,0 0-130,3 25 0,2-3 0,2-6 1,2-2-1,0-8 0,2-2 0,1 0 1,1-2-346,1-1 0,0-3 0,-3-7 0,1-2 0,1-5 0,1-3 0,17 34-804,0-14 1,2-13-1,4-23 1117,-4-12 0,5-10 0,-5-12 0,5 0 0</inkml:trace>
  <inkml:trace contextRef="#ctx0" brushRef="#br0" timeOffset="1267">757 826 8279,'-9'19'-214,"-6"-5"238,6 6 0,-10-8 0,7 9 174,-1 1 0,1-1 1,8 1-1,-4 2 86,4 5 0,-6 2 0,3 10 0,2 0-117,3 4 0,2 3 1,2-5-1,3-2-185,2-5 1,10 3 0,-3-13-1,8-7 59,7-9 1,-5-1 0,7-1 0,0-6-309,5-7 1,-2-7 0,-1-9-1,1-3-2040,0-5 2307,-8 5 0,15-27 0,-8 6 0</inkml:trace>
  <inkml:trace contextRef="#ctx0" brushRef="#br0" timeOffset="1333">1168 739 8179,'-10'22'-73,"-2"0"0,-2 2 199,-1 4 1,8 16 0,-5 13 0,0 8 463,0 7 0,7-2 0,-4 11 1,2 6-333,-1 4 1,1 2 0,7-4 0,0 2-259,0 3 0,4-42 0,2-1 0,6 48 0</inkml:trace>
  <inkml:trace contextRef="#ctx0" brushRef="#br0" timeOffset="1334">455 3072 8047,'-12'3'1380,"2"2"-908,1 2 0,9 0 0,0-5 0,12 3-395,7 2 1,12 1 0,5-8 0,5 0-550,2 0 1,3 0 0,2-3 0,2-2 471,-2-2 0,-2-19 0,-3 2 0</inkml:trace>
  <inkml:trace contextRef="#ctx0" brushRef="#br0" timeOffset="1447">1038 2640 8047,'0'22'-280,"0"0"0,0-8 1,0 3-1,0 4 552,0 6 0,0 4 1,0-2-1,0 7 22,0 5 0,3 2 0,1 0 0,4 0-945,-4 0 651,8 10 0,-9 2 0,6 10 0</inkml:trace>
  <inkml:trace contextRef="#ctx0" brushRef="#br0" timeOffset="1797">1060 4260 7906,'-22'3'61,"1"4"1,6-2 0,3 9 0,0 3 668,0 2 1,5 10-1,-5 2 1,2 3-269,6 4 1,4 1 0,7-1 0,7-2-278,5 2 1,10-6 0,2-6 0,3-9 81,4-10 0,3-7 0,2-10 0,1-11 12,-1-13 0,-2-16 0,-5-10 0,-8-7-511,-4-5 0,-12 0 0,-4 9 1,-8 6-457,-8 6 0,-13 15 0,-18 7 0,-6 8-236,-6 6 1,-9 15 0,5 15 923,0 4 0,-7 12 0,6 3 0</inkml:trace>
  <inkml:trace contextRef="#ctx0" brushRef="#br0" timeOffset="2280">1945 5 8081,'10'-5'99,"7"22"0,7 33 171,5 30 1,-10-25-1,0 5 1,-1 9-1,0 3 1,2 8-1,1 1 26,1 8 0,-1 2 1,-8-23-1,-1 2 1,-1 1-1,1 3 1,-1 0-1,0 1 1,-1 4-1,0 0 1,-2 1-394,0 3 1,-2 2 0,0-1-1,-1-1 1,-1 0 0,-1 0-1,-3 4 1,-1-1 0,-1 1-1,0-4 1,0 0 0,-1 0 166,-1 0 1,0-1 0,-2 1 0,-3-2-1,-1-1 1,0 1 0,-1 1 0,-1 0 0,-1-1-1,0-3 1,-1 0 0,0-1-100,0-5 0,0-1 0,-1-1 0,-10 27 0,-1-2 0,0-5 0,0-2 0,-1-4 1,1 0-142,-1-3 0,1-4 1,5-13-1,1-3 1,5-8-1,1-3 1,-10 25-2474,3-32 2643,9-19 0,2-29 0,10-9 0,0-10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4.2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237 0 8056,'-14'7'0,"-1"3"598,-2 2 1,-2 3-1,-3 7 1,1 2 184,-1 5 0,0-3 0,0 8 0,3 0-593,4 0 1,-2-5-1,10 5-250,2-3 0,13-4 0,6-13 1,5-6-227,3-6 1,2-2 0,3 0 0,2-2-263,-2-6 1,-3-4 0,-2-9 0,-1-1 370,1 0 0,0 0 0,-3 0 0,-2 3 646,-2 5 1,-8-3-80,8 9 1,-1 1 0,5 10-344,-4 4 0,-5 5 1,-8 10-1,3-1-662,2 1 0,3 0 0,-5 0 0,2 0-2078,-2-1 2693,-3 1 0,8 0 0,2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0:58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27 368 8167,'-14'0'431,"4"0"398,8 0 1,6 2 0,20 3 0,5 2-389,7-2 0,5-3 1,2-2-1,3 0-510,4 0 0,-4 0 0,4 0 1,-4 0-851,-3 0 1,-2 0 0,-5 0-1,-7 0 919,-5 0 0,-3-9 0,1-3 0</inkml:trace>
  <inkml:trace contextRef="#ctx0" brushRef="#br0" timeOffset="134">70 130 9261,'-9'0'2845,"9"0"-2503,12 0 1,19 2 0,10 3-1,9 2-101,5-2 1,12-10 0,13-7 0,4-4-1471,2-8 1229,1-3 0,-40 12 0,2-1 0,0-1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0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19 384 8332,'-12'0'486,"5"3"1,14 2-1,8 2-322,4-2 1,3-1 0,-1 1-1,3 2-554,5-2 1,-5-2-1,5-3 1,-5 0-1444,-3 0 1833,1-10 0,0-2 0,-1-10 0</inkml:trace>
  <inkml:trace contextRef="#ctx0" brushRef="#br0" timeOffset="433">149 125 8332,'-2'22'40,"-6"-1"1,6 8 0,-5 2-1,4 1 338,3-1 1,8 7 0,-1-2 0,0 5-177,3 2 1,-1 0 0,8 1 0,-3 1-308,3 6 0,2-6 0,1 3 105,-6-9 0,5 1 0,-7-6 0</inkml:trace>
  <inkml:trace contextRef="#ctx0" brushRef="#br0" timeOffset="434">819 60 8320,'-34'22'29,"3"2"1,9 5-1,1 7 234,-1 5 0,8 4 0,2 6 0,2 6 150,5 6 1,3 1 0,4 1-1,6 0-162,6 0 0,5-20 0,5-11 0,3-15 149,1-12 0,11-7 1,-6-9-1,1-13 65,-5-11 0,-5-15 1,-3-5-1,1-2-241,0-5 0,-10 4 0,-5 1 1,-5 0-373,-2 0 0,-9 7 1,-6-3-1,-4 6-351,-3 2 1,-2 9 0,-4 8 0,-8 6-753,-5 6 0,0 9 1,3 0 1250,2 10 0,0 7 0,-8 10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05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32 454 8107,'-14'-2'451,"-1"-5"1,13 4 62,2-4 0,17 5 0,11 2 1,1 0-293,2 0 0,1 0 0,6-3 0,-2-2-443,2-2 0,-4 0 1,0 7-1,-3-2-711,-5-6 1,-2 6 931,-2-5 0,-1-5 0,1 0 0</inkml:trace>
  <inkml:trace contextRef="#ctx0" brushRef="#br0" timeOffset="722">248 22 8107,'-12'15'44,"5"-1"0,4 3 201,3 2 1,0 3-1,0 2 1,0 4 58,0 8 0,0-2 1,0 4-1,3 6-79,4 4 1,-5 4-1,8-4 1,0 3-329,4-3 1,-4 5-1,-1-3 1,-2-2-749,1-2 0,6-6 1,-4-4 850,2-7 0,2-5 0,8-2 0</inkml:trace>
  <inkml:trace contextRef="#ctx0" brushRef="#br0" timeOffset="793">745 1 8107,'0'14'39,"0"0"0,0 3 297,0 2 1,0 5 0,0 5 0,0 7 142,0 5 0,0 5 1,0 2-1,2 2-393,5-2 0,-4 5 0,6 0 0,1-1-86,4 1 0,-4-2 0,0-8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03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8152,'0'-15'0,"0"1"133,0-3 1,0 5-1,0-2 642,0-3 0,0 10-405,0 7 1,0 12 0,0 17-1,0 7 101,0 4 0,0 6 0,2 4 0,3 6-289,2-1 1,0 7 0,-7-7-1,3 3-317,4 0 0,-5-3 0,6 2 1,-6-9-749,-2-9 1,0-1 0,2-9 0,3-3 882,2-2 0,10-2 0,-5 0 0</inkml:trace>
  <inkml:trace contextRef="#ctx0" brushRef="#br0" timeOffset="1324">606 125 8154,'0'-21'-384,"0"-1"1,0 0 1097,0 1 1,0 6-319,0 1 1,-10 9-1,-4 0-235,-5 10 1,-3 14 0,0 13 0,1 1-40,-1 6 0,8 9 0,2 4 1,0 4-50,0 4 0,7 2 0,-2 3 1,4 2-124,3 5 1,0-12 0,3 2 0,4-9 58,7-12 0,6-10 0,1-16 0,1-8 237,-1-5 0,1-4 0,-3-5 0,-2-10-90,-3-10 0,-9 1 0,2-10 0,-4 0-232,-3 2 0,-3-4 1,-4 9-1,-7 3-316,-5 2 1,-3 5-1,0 2 1,1 5-405,-1 2 0,1-4 796,-1 7 0,0-1 0,1 8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16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1 7967,'15'28'0,"-1"6"-5,3 7 1,2 16 0,5 30 0,-11-37 0,1 3 291,0 7 0,0 2 1,1 9-1,-3 2 1,-4 2-1,-2 2 0,-1 4 1,-3 1-40,0 2 1,-1 2-1,-2 7 1,-1 1-1,0 0 1,-3 0 0,-2-2-1,-3 0-484,-2 1 0,-2-1 0,-2-1 0,-2 1 1,-3 3-1,-1-1 0,1-2 0,-1-1 103,1-3 0,-1-1 0,-3-6 0,-1-4 0,2-8 1,0-3-1,2-4 0,1-2-222,1-5 0,2-2 0,-6 41 0,0-22 0,9-17-1196,6-14 1551,-8-20 0,15-11 0,-6-10 0</inkml:trace>
  <inkml:trace contextRef="#ctx0" brushRef="#br0" timeOffset="1488">905 1966 7949,'3'-12'650,"4"5"1,0 5-1,12 2 1,8 0-299,4 0 1,0 0 0,10 2-1,4 3-294,1 2 0,2 0 0,0-7 0,2 3-357,-2 4 0,-4-5 0,-8 5 1,-8-4-593,-4-3 0,-12-3 0,-4-4 891,-6-7 0,-2-5 0,0-3 0</inkml:trace>
  <inkml:trace contextRef="#ctx0" brushRef="#br0" timeOffset="2036">1078 1664 8546,'-12'9'1071,"5"1"1,16 7 0,11-5-856,6-3 0,12-1 0,-2-8 1,8 0-980,6 0 1,-4 0-1,4-3 763,-4-4 0,6-5 0,4-10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11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971 2269 7840,'3'-19'-336,"2"2"1,2 2 277,-2-1 1,-1 6-1,1 0 678,2 1 0,1 4 597,-8-9-979,0 9 1,0 5-1,0 14 1,0 5 4,0 3 0,0 0 0,0 2 0,0 2-114,0 3 0,7 0 0,2-8 0,3 1-164,5-1 0,2 1 1,3-3-1,2-4-315,5-8 1,-3-5 0,10-2 0,0-2-338,-2-5 1,4-5-1,-9-10 1,-2 0-133,-3 1 0,-3-3 819,1-5 0,-1 5 0,1-7 0</inkml:trace>
  <inkml:trace contextRef="#ctx0" brushRef="#br0" timeOffset="166">1404 2074 8051,'-10'-21'338,"8"9"0,-8 7 1,10 17-1,0 12 0,0 7 1,7-2 0,0 9-1,1 6 61,1 4 1,-6 12 0,4-3 0,-2 6-339,2 1 1,-5 8-1,5 3 1,-4 2-733,-3 4 1,0-9-1,0-5 1,0-9 670,0-5 0,-10-3 0,-2-7 0</inkml:trace>
  <inkml:trace contextRef="#ctx0" brushRef="#br0" timeOffset="1507">1987 2485 8885,'0'-12'1557,"9"5"0,6 11-1093,4 4 0,3 6 1,-1-7-1,1 0-364,-1 3 0,8-8 0,2 6 1,1-6-516,-1-2 1,0 0 0,-5 0 0,3 0-245,-2 0 1,-11 0 0,-1-2 658,2-6 0,2-4 0,2-9 0</inkml:trace>
  <inkml:trace contextRef="#ctx0" brushRef="#br0" timeOffset="1599">2548 2161 8546,'-12'14'880,"5"3"1,5 5-297,2 4 1,0 12 0,0 1 0,0 9-99,0 9 0,7 8 0,0 5 1,0 2-751,3-3 1,-8-4 0,6-7 0,-6-5-1254,-2-1 1,0-16 1516,0 0 0,0-9 0,0-6 0</inkml:trace>
  <inkml:trace contextRef="#ctx0" brushRef="#br0" timeOffset="2897">3067 2593 8127,'-12'-10'1263,"2"8"0,13-5-899,4 14 1,7-5 0,13 5 0,4-4-285,2-3 1,3 0 0,8 0 0,-4 0-435,-4 0 1,3 0 0,-10 0-1,-1 0-1941,4 0 2295,-8-10 0,7-11 0,-10-13 0</inkml:trace>
  <inkml:trace contextRef="#ctx0" brushRef="#br0" timeOffset="2967">3240 2247 8127,'0'15'0,"0"-1"0,0 5 219,0 8 0,0-3 1,0 7-1,2 0 88,5 5 1,3 5-1,7 4 1,-3 3-100,3 3 0,2 6 1,3-6-1,-3-3-578,-5-3 0,5 6 0,-4-1 370,4-2 0,3-2 0,-1-3 0</inkml:trace>
  <inkml:trace contextRef="#ctx0" brushRef="#br0" timeOffset="3166">3909 2269 8271,'-21'24'0,"-1"2"252,0 3 0,8 9 0,2-2 1,2 8 121,6 6 1,1 5 0,3 10 0,3 0-125,4 0 0,5-10 1,12-5-1,2-7-34,3-7 1,7-14 0,-5-17 0,1-10 123,-1-9 1,5-15 0,-7-10 0,-5-6-284,-8-6 1,1-6 0,-10 4 0,-2 0-231,-2 0 0,-13-4 0,-4 9 0,-6 5-268,-1 4 1,-3 3 0,-3-5 0,-1 5-1710,1 8 2150,-6 13 0,-1-4 0,-9 7 0</inkml:trace>
  <inkml:trace contextRef="#ctx0" brushRef="#br0" timeOffset="3783">302 1 8126,'-43'31'-230,"-1"5"1,8 14 0,3 10 0,2 12 389,4 15 1,14-32 0,2 5 0,1 8 0,1 3 0,0 6 0,1 2 12,0 6 1,2 3 0,3 4 0,1 3 0,0-26 0,-1 0 0,1 2 0,1 2 0,1 1-1,1 0-215,0 1 1,2 0 0,0 0-1,1 0 1,0 0 0,2-1 0,3-4-1,0 0 1,2-2 0,0-1 0,1-2-1,1 0 71,6 28 1,3-3 0,3-6-1,3-3 1,-1-13 0,3-4 0,2-7-1,1-3-315,2-7 1,2-3 0,1-7 0,1-2 0,5 1 0,1 0 0,0-3 0,1-1-774,1-3 0,0-1 1059,-1 4 0,1-1 0,0-8 0,0-1 0,0 5 0,-1 1 0,0 2 0,0 0 0,-2 4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5:11:19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931 454 8624,'0'22'533,"0"0"0,0-1 0,0 3 1,3 3 145,4 1 0,-2 11 0,7-3 0,-3 5-353,-4 2 0,5 2 0,-1 1 0,1 0-727,-1-6 0,-1-4 0,-6 0 0,3-7-1947,2-5 2348,10-12 0,-15 7 0,8-7 0</inkml:trace>
  <inkml:trace contextRef="#ctx0" brushRef="#br0" timeOffset="610">1255 411 8291,'0'-21'392,"0"-1"334,0 0 0,10 1 1,4-1-1,5 3-228,3 5 0,0-3 0,2 7 0,2 1-174,3-1 0,7 3 1,-5 7-1,3 0-114,4 0 0,-7 9 0,-2 8 0,-5 7-187,-2 5 0,-1 12 0,-2 0 0,-2 7-182,-2 0 1,-11 0-1,6 0 1,-3 4-262,0 4 1,1-1-1,-8 2 1,0-6-363,0-6 1,0 6-1,0-3 1,0-7-1698,0-10 2479,0-7 0,0 7 0,0 3 0</inkml:trace>
  <inkml:trace contextRef="#ctx0" brushRef="#br0" timeOffset="1095">1471 778 8291,'0'-14'1342,"3"2"-1076,4 2 0,0 1 0,12 4 0,8-2 812,4 2 1,-2 3-1,9-1 1,5-2-1427,5-2 1,5-2 347,-3 1 0,6 6 0,8-8 0</inkml:trace>
  <inkml:trace contextRef="#ctx0" brushRef="#br0" timeOffset="3105">1277 2053 11114,'2'-19'526,"5"2"0,8 2-537,4-1 0,10 4 0,2-3 0,0 1 182,0 2 1,1 0-1,-6 7 1,3-2-220,-3 2 0,-9 10 1,-5 7-1,-2 5 40,-6 7 1,-4 12 0,-7 0 0,-7 5-24,-5 2 1,-5-2 0,-3-3 0,-2-4-123,3-3 0,9-2 0,5-8 0,0-2-265,0-4 1,10-6 0,2-9 267,12 0 0,7 0 0,3 0 1,-1 0 215,1 0 0,2 0 0,2 3 0,3 2 461,-3 2 1,-2 10 0,-4-3 129,-6 5 1,-4 5 0,-10 3 0,0 1-357,0-1 0,-12 4 1,-8-2-1,-8-3-386,-6-2 0,0-2 0,-4-1 0,2 1-977,-2 0 1,4-10 0,0-5 1061,3-5 0,-7-2 0,4 0 0</inkml:trace>
  <inkml:trace contextRef="#ctx0" brushRef="#br0" timeOffset="3243">521 87 8324,'-58'65'0,"3"2"61,2 5 1,24-26-1,1 4 1,2 6 0,4 3-1,-1 5 1,2 2 208,1 5 0,2 2 0,3 8 0,1 4 0,-3 12 0,1 2 1,5-29-1,0 1 0,1 0-294,1 2 1,0 0-1,1 1 1,0 4-1,1 0 1,0-1-1,2-1 1,0 0 0,1 0-1,1 0 1,1-1-1,0 0 224,0-3 0,0 1 1,3-2-1,5-1 0,4-1 1,1-2-1,6 25 0,4-4 1,3-9-1,5-4-249,2-7 0,5-4 0,3-8 0,4-4 0,4-5 0,2-3 0,-2-4 0,2-3-416,-2-7 0,2-2 1,-1-2-1,0-4 1,43 2-1,3-8-3182,-3-4 3647,7-14 0,-2-5 0,-45-1 0,-1-1 0,44-8 0,-6 3 0</inkml:trace>
  <inkml:trace contextRef="#ctx0" brushRef="#br0" timeOffset="3244">2227 1 8335,'22'2'36,"0"5"1,2 13 170,4 13 0,6 20 1,12 33-1,-22-31 0,0 3 202,1 9 0,0 3 0,1 6 0,-2 4 0,-2 10 1,-3 2-1,-1 5 0,-2 1-369,-8-30 0,-1 1 0,-1 0 0,0 4 0,-2 0 0,-2 0 0,-1 0 0,-1 1 0,-1-1 0,0 1 0,0-1 0,-1 1 194,-2 2 0,-1 0 1,-1 0-1,-1 0 1,-1-1-1,-3 0 1,-4 2-1,-2 0 1,-2-1-1,1 0 1,-1-1-1,-1 0-205,0-3 1,-1-1 0,-1 0 0,1-4 0,0-1 0,-1-3-1,-10 19 1,-1-5 0,2-6 0,-1-3-477,4-7 0,-1-2 1,-1-2-1,0-4 0,-18 31 1,7-16 446,10-20 0,4-12 0,-2-8 0,-4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4.4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8056,'0'14'212,"0"1"290,0 2 1,0 5 0,0 7 0,0 7-19,0 5 1,0 12-1,2 5 1,5 5-203,8 3 1,4-1 0,3 0 0,-3-2-345,-4-5 1,2 3 0,-7-8 0,-1 0-1173,1 0 1,4-4 0,-6-13 1233,-3-7 0,-3-5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5:10.5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455 697 8170,'0'-44'0,"0"1"107,0-1 1,0 10 0,-2 5 0,-5 8 368,-8 6 0,-6-2 1,-6 10-1,-5 2-15,-1 3 0,-4 11 1,-4 6-1,2 7-91,3 7 1,2-3-1,-2 8 1,7 0-342,5 0 0,9-5 0,3 5 1,2-3-263,6-4 1,4-3-1,4-2 1,6-3-85,2-4 0,10 2 0,7-10 1,0-2 241,3-3 0,1-2 1,9 0-1,-4 0 233,-1 0 1,-4 3 0,6 1 0,-5 4 269,-3-3 0,-2-1 0,-7 1 0,-2 5 40,-6 2 1,-4 3-1,-10 9 1,0 2-544,0 3 1,-10 8-1,-2-8 1,-2 0-656,-1 2 1,0-7 0,-6 3-1065,-1-10 1,10-10 1793,5-14 0,-6-25 0,1-13 0</inkml:trace>
  <inkml:trace contextRef="#ctx0" brushRef="#br0" timeOffset="133">586 653 10050,'22'0'564,"-3"3"1,-2 4 0,-2 5-1026,2 0 1,2 8 0,3-6 0,0 6 460,-1 1 0,1 1 0,0 0 0</inkml:trace>
  <inkml:trace contextRef="#ctx0" brushRef="#br0" timeOffset="249">673 392 8165,'-19'-29'0,"2"0"43,2 2 1,11-4-1,-4 2-318,6 2 1,12 3-1,2 2 275,0 1 0,17 8 0,-5 4 0</inkml:trace>
  <inkml:trace contextRef="#ctx0" brushRef="#br0" timeOffset="566">891 174 8601,'2'-19'1821,"6"4"-1122,6 8 1,6 5 0,4-1-155,5-4 0,-5 5 0,5-6 0,-5 6-116,-2 2 0,0 2 0,0 6 0,-1 6-262,1 6 0,-7 4 0,-3 5 0,-3 7-129,-4 5 0,-2 10 0,-6 2 0,-2 3-61,-2 4 1,-10 3 0,5 0 0,-2-7-1229,-1-13 689,10 1 0,5-32 0,15-7 1,7-22-557,7-17 0,-3-7 0,10-3 0,1 3-1255,-3 5 2373,-3-5 0,1 7 0,1-10 0</inkml:trace>
  <inkml:trace contextRef="#ctx0" brushRef="#br0" timeOffset="717">1196 327 8170,'0'-22'102,"0"0"1,0 0-1,0 1 1,2 1 135,6 6 0,-4-6 0,11 6 0,2-3-422,2 2 1,5-1 0,5 6 183,8-2 0,4-3 0,2-7 0</inkml:trace>
  <inkml:trace contextRef="#ctx0" brushRef="#br0" timeOffset="1017">1566 457 7155,'-7'34'-120,"0"-5"1,-1-4 1486,8-4 0,3-9-1041,4-4 1,-2-13-1,9-7 1,1-5-1,-3-7 0,7-5 1,-4 2-1,2-2-186,-3 2 1,6-7 0,-8 1-1,0-4-220,-5 1 1,3 7-1,-3-7 1,-2-1-137,-3 3 0,-2-4 0,0 9 0,0 2-27,0 3 1,-9 12 0,-6 5 0,-4 4 488,-3 3 0,0 17 1,0 7-1,1 10 462,-1 12 1,3 0 0,2 10-1,4-1-229,4 1 1,2-8-1,7 3 1,2-5-870,5-2 1,17-10 0,20-8 0,12-9 389,7-10 0,12-14 0,2-5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4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0 132 7859,'0'21'93,"0"1"0,0 0 0,2 2 0,3 5 478,3 7 0,9-2 0,-3 3 0,5-1-208,3-2 1,0 5 0,0-10 0,0-5 315,-1-7 0,1 0 0,0-13-310,0-6 0,-3-10 0,-2-17 0,-5-5-285,-2 0 1,-3-7-1,-7 5 1,0-5-226,0-3 0,0 3 0,0 2 0,0 3-1779,0-3 0,2 8 1920,6 2 0,-6-5 0,8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45.0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1 434 8056,'9'22'0,"6"-1"13,4 1 0,-4-7 0,-1-3 0,3-2 214,3-6 0,1-1 0,1-6 109,0-4 0,0-5 0,-3-10 0,-2 0 13,-2 1 1,-8-3-1,5-3 1,-2-5-13,-6-1 0,-1 4 0,-3-8 1,0 1-63,0 2 1,0-5-1,0 8 1,-3-1-35,-4 1 1,-5 2 0,-10 10 0,1 4 20,-1 8 0,0 7 0,0 7 0,0 10-87,1 10 0,-1 9 0,0 15 0,0 7 2,1 5 1,8-5 0,6-3 0,7-1-193,7-6 1,15-2 0,17-5 0,9-5-415,10-6 0,17-16 0,13-9 0,11-15 429,-47-3 0,2-3 0,10-4 0,0-3 0,3-10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54.436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42 175 8612,'-15'-12'687,"1"5"-532,9 4 1,-3 3 21,16 0 1,11 0 0,13 0 0,1 0-43,6 0 1,10-9 0,4-4 0,2-1-290,6-1 1,-5 3-1,2-5 1,2 3-11,3-3 1,2 5 0,-2 0-1,-2 2 15,-3 5 0,-10 3 0,3 2 0,-7 0 106,-8 0 0,3 2 0,-10 3 52,-3 2 0,-4 10 0,-5-2 1,-5 4 127,-2 3 1,-1 0 0,-4-1 0,2 1-65,-2 0 1,-2 0 0,-3 2 0,2 3-8,5 2 0,-4 2 1,4-2-1,-4 5-20,-3 0 0,0 7 1,0-5-1,0 5 27,0 3 0,2 2 0,3 2 0,2 6-64,-2 1 1,-3-4-1,1 7 1,2 0 6,2-2 1,0 7 0,-7-5 0,0 5 82,0 2 0,0 0 0,0 1 0,0-1-48,0 0 1,0 1-1,0 1 1,0 4-49,0 1 0,0 10 1,0-4-1,0 2 47,0 0 1,0-8-1,0 8 1,0 5 18,0 7 0,0-3 0,0 8 0,0 0-82,0-47 1,0 1 0,0 2 0,0 1 0,0 0 0,0 1 0,-1-1 0,0 1-50,-3-1 1,0 0 0,3 2-1,0 0 1,-4 0 0,0 1 0,1 4-1,1-1 48,0 5 0,-1-1 0,-1-6 0,0 0 0,3 4 0,-1-1 0,0-3 0,-1-2 64,1-2 1,1 1-1,1 4 1,0 0-1,1 2 1,0-1-1,-1 2 1,-1 0 39,-1 0 0,-1-1 0,3-3 0,0 0 0,-3 3 0,0-1 0,2 1 0,0-1-43,-2 1 0,0-1 0,3 1 0,0-1 0,-4 3 0,0 0 0,1-1 0,1-1-29,-1 2 0,1 0 0,-1 2 1,0 1-1,4 0 0,0 1 1,0 0-1,0-1-7,0-2 1,0 0-1,0-1 1,0 0-1,0 2 1,0 1-1,0 0 1,0 1-26,0 2 0,0 0 1,1-7-1,1-1 1,1 2-1,1 0 0,3-3 1,1-1-1,1-1 0,1 0 0,1 1 0,0 0 0,0-2 0,0 0 0,-1 1 0,-1 0-4,-2-1 0,0 0 1,3-6-1,0-1 0,4 45 1,6-6 1,1-2 1,1-2 0,0-5 0,0-7 88,0-6 1,-1-1-1,1-1 1,-3 0-214,-4 1 0,2-8 1,-7 0-1,-1 0 104,1-2 0,-3 4 0,-4-7 0,1 0 101,4 1 0,-1 6 1,-7-4-1,0 0 49,0-6 0,0-4 0,0-5 0,0-2 44,0-3 1,-2-9 0,-3 2 267,-3-5 0,-1-12 1121,2-4-1254,4-6 1,-9-2-1365,5 0 706,4 0 1203,-6 0-50,9 0-999,0 0 22,0-10 1,2 8-1,5-8-17,8 1 0,4 6 1,5-6-1,5 1 4,8 1 1,6-3 0,8 5 0,7-2 103,5 2 1,5 3 0,4 2 0,8 0 122,5 0 1,2-7 0,0-1 0,3 1-6,4-2 1,-4 4 0,4-7 0,-7 2 561,-7 5 0,5 3 0,-8 2 0,-2 0-10,-10 0 0,1 0 0,-11 0 0,3 0-188,0 0 1,-9 7 0,-1 0 0,-7-2-541,-4-3 0,-11 6-63,3-1 430,-14 0 0,-15-7 0,-15 3-776,-4 4 0,-3-2 0,0 7 0,1 0-1272,-1 0 1,7-7 0,1 5-2374,-3-1 4210,-2-6 0,-3 6 0,0-9 0</inkml:trace>
  <inkml:trace contextRef="#ctx0" brushRef="#br1" timeOffset="614">3504 9082 8128,'-14'-8'0,"1"-1"225,4-3 0,-8 4 404,2-6 0,-2 6 1,0-4 241,3 3 1,-1 1 258,-6 8-895,-1 0 1,10 10 0,4 5-207,6 4 0,4 0 0,3-2 1,5-2-51,2 2 0,0 2 1,5 0-1,-2-2 59,2-2 0,2-1 1,3 8-1,2-2-73,5-6 0,-5 5 0,5-6 0,-5 1 68,-2 1 1,0-11-1,0 4 1,-3-4 1482,-4 4-776,4-6 0,-17 10 0,3-7-148,-10 2 1,-14 8 0,-10-5 0,0 2-527,-3 5 1,6 9-1,-8 3 1,0-2-220,0-3 0,8 0 0,-3 3 0,4 2-943,4-2 0,1-11 0,6-1-3656,6 2 4752,6 2 0,2 3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6:5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371 22 8184,'12'-9'1793,"-3"6"-1462,-9-6 1,-2 16-1,-3 2 1,-4 1 33,-4 0 0,-1 7 0,-8-3 1,3 6-54,4 1 0,-4-6 1,4-1-1,-4 1-89,-3-3 1,0 7 0,1-6 0,-1 1-7,0 1 1,0-11 0,3 6-1,2-3-117,3 1 0,6-1 0,-4-5-393,3 6 0,-6-4 194,8 11 1,0-8 0,9 5 194,5-2 0,-2 4 0,10-4 264,1 2 0,4-4 0,2 4-1,-1-3 0,1 6 0,0-6 1,0 1-25,-1 0 0,1 4 0,0-4 0,0 0-95,0-1 1,-3 8 0,-2-5 0,-3 3-122,3-1 1,0-6-1,0 4-641,-2-3 0,-10 1-2467,2-3-342,-5-4 127,-2 7 3204,0-20 0,0-2 0,0-10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7:27.2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3920 8079,'-8'15'-352,"1"-1"681,-10-9 1,12 5-87,-9-10 0,9-3 0,-2-4-109,4-8 0,6-4 0,1-3 0,6-2 2,2-5 1,3 2 0,7-11 0,2-6-51,5-4 0,5-22 1,12-3-1,-20 31 0,1-1-25,5-4 0,1 0 0,0 1 0,2 0 1,5-6-1,2 0 0,1-2 0,1-1-112,2-2 1,0 0 0,5-3-1,0-1 1,-4 6 0,0 1-1,-1 4 1,0 1 67,-1 3 1,0 0 0,-3 4 0,0 0 0,0 1 0,-1 2 0,-3 3-1,1 2-47,36-27 1,-10 8-1,-9 9 1,-3 3-32,-4 5 0,-6-3 0,-6 13 1,-8 4-9,-5 5 1,-10 12 0,-2-5 0,1 3-1017,-1 0-522,-8 0 540,6 7 1067,-10 0 0,0-10 0,0-2 0</inkml:trace>
  <inkml:trace contextRef="#ctx0" brushRef="#br0" timeOffset="593">1655 1808 8175,'-14'2'-1097,"-1"3"1402,-2 2 1,5 0 236,-2-7 1,6 0 156,-6 0-254,9 0 0,-2 0-184,14 0 1,5 0 0,12 0-1,3-2-342,2-5 1,7 2 0,-4-7 0,2 0-66,4 0 0,-4 0 0,0-5 0,-2 5-80,-6 2 1,-2-5 0,-2 6 56,0-3 1,-8 7-10,1-3 181,-10 6 1,-3 12 0,-12 4 0,-2 8-49,-5 7 0,-2-2 1,-3 7-1,3-1-314,4 1 0,-4-7 1,7 2-516,0-5 874,-7-2 0,16-10 0,-7-2 0</inkml:trace>
  <inkml:trace contextRef="#ctx0" brushRef="#br0" timeOffset="1181">2505 370 8175,'0'15'-769,"0"-1"1244,0 3 1,0-4 0,0 1 0,0 5-42,0 8 1,-8 0-1,1 9 1,2 5-267,3 7 1,-6 1 0,1 9 0,2 2-215,3 3 1,2 3-1,0-1 1,0-2-1327,0-5 0,0-5 1372,0-9 0,0-20 0,0-5 0</inkml:trace>
  <inkml:trace contextRef="#ctx0" brushRef="#br0" timeOffset="1398">2047 436 8175,'3'-12'654,"4"2"-473,7 0 0,8 5 1,7-7-1,10-2-232,9-5 0,8 2 0,12-15 0,4 1-327,8-6 0,-2-4 0,-3 0 0,-5 5-86,-7 7 1,-15 5 0,-4 4 463,-13 6 0,3-6 0,0 8 0</inkml:trace>
  <inkml:trace contextRef="#ctx0" brushRef="#br0" timeOffset="1948">2940 131 8175,'0'31'35,"0"-4"1,0 7 0,0 0 167,0 0 1,0 2-1,0 7 1,0 3-30,0 5 0,0-2 1,0 6-1,0 1-70,0 0 0,0-1 0,0 3 0,0-7-183,0-5 0,0-2 0,0-3 30,0-5 1,-10-14-57,-4-15 0,2-14 0,0-8 1,2-6 45,5-8 0,3 4 0,2-4 0,0 5 139,0 2 1,2 1 325,5-1 1,5 10-1,10 4-156,0 6 1,0 2 0,0 2 0,-1 6-370,1 6 0,-5 13 0,2 2 0,6-3-136,-1-1 1,0 4 0,-5 0-1,-2 0-28,-2 2 1,-1-7 0,6 5 0,-3-4 102,-3-4 0,-9 1 0,5-2 0,-3-4 208,0-1 1,10-10 201,-2 2 1,4-5-1,3-2-54,0 0 0,-1-9 0,1-6 0,-3-4-96,-4-3 0,4-7 1,-4-2-1,4-1-129,3 1 1,-7-8-1,-1 3 1,1-3-39,-3 3 0,-3-5 1,-9 7-1,0-3-27,0 1 0,0 10 1,-2-3-1,-5 4-50,-8 4 0,-4 1 0,-3 3 0,0 5 74,0 2 1,8 3-1,-1 10 1,1 4 278,2 7 1,-8 6 0,8 4-1,0 3 267,5 2 1,5 9-1,2-1 1,0 4-28,0 2 0,0-6 1,0-4-1,2 1-217,5 0 1,5-7 0,13 2-1,4-7-561,7-8 1,0-2 0,5-7-1,5 2 349,0-2 0,0-12 0,-2-5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7:31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8456,'0'12'3079,"0"-2"0,0-8-2529,0 5-1417,0-4 0,0 9-3089,0-5 3956,0-4 0,10 6 0,2-9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7:31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20 132 8172,'0'-22'648,"0"0"1175,0 0 1,-3 10-1621,-4 5 0,5 2-1259,-6-2 0,8 4 1056,8-4 0,4-5 0,10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7:33.4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85 1165 8358,'0'14'-261,"0"1"439,0 2 1,0-5 0,0 2-1,0 3-155,0 3 0,3-6 0,4 1-692,8 2 1,4-8 668,3-1 0,0-6 0,-1-2 0</inkml:trace>
  <inkml:trace contextRef="#ctx0" brushRef="#br0" timeOffset="134">64 838 8358,'-10'-22'0,"-2"1"723,0-1 0,-5 7-1053,10 1 1,2 9-661,12-2 1,-2 4 989,9 3 0,1-9 0,7-4 0</inkml:trace>
  <inkml:trace contextRef="#ctx0" brushRef="#br0" timeOffset="797">412 1339 8279,'-14'19'219,"1"-2"467,4-2 0,-1-10 0,5 4 251,-2 1-957,0-8 0,7-2 0,0-14 0,0-5-36,0-3 0,0 0 1,0-2-1,0-3-2,0-2 0,7-2 0,3 4 0,-1-2 0,1 2 0,7 3 1,-2 2 9,4 1 1,3 9 0,-1 4-3,1 6 1,-7 4 0,-1 6 0,3 6-5,3 5 1,-6 10 0,-2 3 0,0-1-104,0 1 0,-4 4 0,4-7 0,-3 0 13,-4 3 1,-2-8-1,-3 5 9,0-5 269,0-2 0,-8-15 0,1-12 0,2-17-102,3-9 1,2 2-1,0-7 1,0-3 89,0-2 1,0 5 0,2 2 0,3 2-10,2 6 1,10 4 19,-2 7 0,4 6 0,1 11 1,-4 8-21,-1 12 0,-8 2 1,5 12-1,0 3-119,1 2 0,-9 2 1,4-1-1,-4-4-18,4-1 0,-6-11 1,5 3-35,-4-5 21,-3-2 1,0-12 0,0-10-120,0-12 0,-3-10 0,-1-5 1,-4-2 33,3 3 1,3-1-1,2 0 1,0-2 105,0 3 0,0 2 1,2 2-1,3 0 14,3 0 0,9 3 0,-5 2 0,2 5 98,1 2 1,-1 3 0,8 7-56,0 0 0,-3 10 0,-2 7 0,-5 7-269,-2 5 0,-1 0 1,-4-7-1,3-1-168,-4 1 0,-1 0 0,-1 0 396,6 0 0,-6-1 0,8 1 0</inkml:trace>
  <inkml:trace contextRef="#ctx0" brushRef="#br0" timeOffset="998">1109 1187 8175,'0'21'210,"0"1"1,2 2 323,6 5 0,-4 5 0,9 10 1,-1 2-141,0 5 1,2 4-1,6 10 1,-3 3-374,-3 5 1,-7-5 0,5 7 0,-2-5-651,-5-5 0,-3 3 1,-2-20-373,0-7 1,-9-16 0,-6-18-345,-4-5 1345,-3-21 0,0-5 0,0-20 0</inkml:trace>
  <inkml:trace contextRef="#ctx0" brushRef="#br0" timeOffset="1183">1131 1121 8225,'21'-22'-35,"1"3"1,0 5 285,0 6 0,-8 6 0,1 4 0,2 6 158,2 6 1,3 8 0,-3 4 0,-4 6-318,-8 2 1,3 2-1,-3 5 1,-2-2-214,-3-3 0,-9 1 0,-3 6 0,-2-2-396,-5-5 1,-4 3 0,-6-10 0,-2-5-576,2-7 0,3-7 1092,2-10 0,-9-10 0,-3-2 0</inkml:trace>
  <inkml:trace contextRef="#ctx0" brushRef="#br0" timeOffset="1381">1218 620 8225,'12'3'0,"-2"2"228,-1 2 1,-6 3 0,6-3 0,1 7 49,5 6 1,-3 14 0,2 7 0,3 9-16,2 6 1,-4 5-1,0 11 1,-1 8-215,-2 5 1,5-1 0,-10-4 0,-2-7-445,-2-5 1,-3-10 0,0-5-1484,0-7 1878,0-17 0,0-19 0,0-10 0</inkml:trace>
  <inkml:trace contextRef="#ctx0" brushRef="#br0" timeOffset="1584">1566 1099 8207,'12'-2'-444,"-4"-5"1280,4 4 0,0 6 0,7 16-455,-4 8 1,4 4-1,-7-4 1,3 4-355,-1 3 1,-7 0-1,6 5 1,-1-5-528,0-3 1,-5 5-1,5-7 1,-2-2 499,-5-3 0,-3-12 0,-2-2 0</inkml:trace>
  <inkml:trace contextRef="#ctx0" brushRef="#br0" timeOffset="1699">1697 816 7192,'10'-21'88,"-8"8"1,17-6-1,-7 7 1</inkml:trace>
  <inkml:trace contextRef="#ctx0" brushRef="#br0" timeOffset="2184">1871 1274 7852,'15'19'-168,"-1"-4"1,-7 1 0,6-6 651,-4 2 1,8-7-166,-2 2 0,4-4 0,0-6 0,-2-4-168,-2-7 0,-8-8 0,8-5 0,-1-4-96,-2-3 1,5 7 0,-10-2 0,-2 5 108,-2 2 1,4 0 0,0 1-103,-2-1 0,-12 10 0,-8 7 148,-4 10 0,0 7 1,2 10-1,2 2-75,-2 5 0,5-3 0,0 11 0,2-1-151,5-2 0,3 5 0,2-8 0,2 1-434,6-1 0,-1-4 1,12-10-1,5-5-345,1-3 0,9-11 1,2-15-1,5-10 435,3-9 1,-1-7-1,-2-8 1,-4-5 359,-8 0 0,-8 3 0,-6 10 0,-8 2 45,-4 4 1,-6 1-1,-4 12 1,-8 7 637,-4 5 1,-3 4 0,0 8-1,1 3-59,-1 4 1,0 12-1,3 13 1,4-1-310,8 1 1,5 7 0,2-3 0,0 3-116,0-3 1,2 3-1,5-8 1,5 0 16,0 1 0,8-3 0,-8-7 0,0 0 161,-5-1 0,-4 1-733,-3 0 1,-3-3-1,-4-2-748,-8-2 0,-4-11 1103,-3 4 0,1-6 0,-1-2 0</inkml:trace>
  <inkml:trace contextRef="#ctx0" brushRef="#br0" timeOffset="2718">3504 903 8041,'-9'-21'680,"-3"1"1,-10 3 0,0 5-61,0 3 1,0 4 0,-2 12 0,-2 10-266,-3 10 1,-8-1 0,6 8-1,-1 0-309,1 0 1,9-5 0,8 7 0,-1 0-111,3-2 1,2 0-1,10-7 1,0 2-494,0-3 1,3-4 0,4-7-1,8-6-67,4 1 1,-5-10-1,1 3 1,2-11 402,2-4 0,3-10 1,0-7-1,0 3 477,-1 2 1,-1-1-1,-3 1 1,-5 0 242,-3 5 1,8 2 0,-2-3-144,4 6 1,-4-3 0,-1 10-311,3 2 0,0 5 0,0 9 0,-5 11-252,-2 6 1,4 11 0,-6-6 0,-1 1-454,3-1 0,-8-2 1,8-7-1,-3 0 659,0-1 0,10 1 0,-5 0 0</inkml:trace>
  <inkml:trace contextRef="#ctx0" brushRef="#br0" timeOffset="2964">3679 294 7873,'0'14'-409,"0"1"1,0 2 661,0 2 0,0 5 0,0 5 0,0 8 241,0 4 0,0 12 0,0 7 0,0 8-239,0 5 1,0 16-1,2-4 1,3 0-240,2-3 0,3-14 0,-5-1 0,2-9-354,-2-4 1,0-13-324,2-12 0,-5-17 1,8-12-1089,0-12 1749,-8-7 0,8-13 0,-10-2 0</inkml:trace>
  <inkml:trace contextRef="#ctx0" brushRef="#br0" timeOffset="3149">3918 337 8071,'3'15'99,"1"-1"0,4 6 273,-4 6 1,1 3-1,0 12 1,2 8 33,-2 4 0,0 12 0,0 10 0,2 0-296,-2 0 0,5 5 0,-3-5 0,-2 0-447,-3 0 1,-2-5 0,0-11 0,-2-11 336,-5-9 0,-15-8 0,-12-9 0</inkml:trace>
  <inkml:trace contextRef="#ctx0" brushRef="#br0" timeOffset="3398">2568 272 8113,'14'22'16,"1"-1"0,-3-6 0,5 0 0,-2 1-80,1 4 1,1 2 0,0-1-1,-2 1-612,2 0 1,0-8 675,-3 1 0,6-1 0,-8 8 0</inkml:trace>
  <inkml:trace contextRef="#ctx0" brushRef="#br0" timeOffset="3548">2786 119 8113,'0'15'0,"0"0"-27,0 1 0,0 4 0,2 4 0,3 3-163,2 2 1,10 0-1,-2-8 190,4 1 0,3 10 0,0 2 0</inkml:trace>
  <inkml:trace contextRef="#ctx0" brushRef="#br0" timeOffset="4180">4854 315 8267,'0'22'-166,"0"0"1,0 0 0,0 2 181,0 5 0,0-2 0,0 9 1,0 5 277,0 7 0,0 8 0,0 9 1,0 3-470,0 5 1,0 2 0,0 7 0,0-5 174,0-2 0,0-12 0,0-9 0</inkml:trace>
  <inkml:trace contextRef="#ctx0" brushRef="#br0" timeOffset="4813">4528 816 8267,'12'3'-133,"-2"2"0,-3 4-297,0 3 1,10-7 0,-2 2 0,4-4 415,3-3 1,2-10-1,3-4 1,2-6-8,-3-1 0,8-11 1,0-2-1,0-2 98,-5 0 0,-5 9 0,-2-2 0,0 5 811,-1 2 1,-6 10-527,-1 5 1,-9 14 0,2 7 0,-4 8-104,-3 7 0,0-2 0,0 9 0,0 0-114,0-2 0,0 7 0,0-7 0,2 3-190,6-1 0,-6-2 0,5 2 1,-4-4-264,-3-1 1,0-7-50,0 5 318,0-14 0,-8-15 0,1-15 1,2-7 18,3-7 0,-5 5 0,-1-5-81,4 5 1,1 2-1,3 0-77,0 1 0,10 9 125,4 4 1,6 6 0,-1 4-1,-2 6 52,-2 6 1,1 13 0,11 4 0,2 1-9,-2-1 1,-3-2 0,0-7 0,3 0 30,2-1 0,7-8 0,-7-6 0,0-5-17,3-2 0,-8-2 1,5-5-1,-3-8-29,3-4 0,-7-10 0,2-3 1,-7-2-40,0-4 0,-5 4 0,0-3 0,-2 1 58,-5 2 0,-3-4 0,-4 8 0,-3 4-83,-2 2 1,-10 2 0,2 3-1,-4 4-36,-3 8 0,-7 7 0,0 7 0,3 10 333,1 10 1,4 6 0,-1 13 0,0 3 290,0 2 0,10 7 0,3-5 1,1 3-35,1 4 1,2-7-1,12-2 1,8-5-386,4-2 1,15-10 0,7-8 0,8-7-82,-1-4 0,8-10 0,-1 5 0</inkml:trace>
  <inkml:trace contextRef="#ctx0" brushRef="#br0" timeOffset="5417">6314 1056 8011,'0'22'0,"-3"-1"-162,-4 1 0,4 0 0,-4 0 1,5 0 836,2-1 0,0 1 1,0 0 58,0 0 1,-3-10-543,-4-5 0,5-14 0,-6-8 0,6-7-331,2-7 0,0-4 1,0-11-1,0 0-126,0 1 1,2-1-1,3 3 1,5 2-134,2 3 0,0 2 1,5-2-1,-2 7 32,1 5 1,4 2 0,2 0 0,-1 3 130,1 4 1,0 6 0,0 9 371,-1 0 1,1 2-1,-2 5 200,-6 8 1,-4 11 0,-10 6 0,0-1 162,0 1 0,0 7 1,-3-3-1,-1 7-93,-4 8 1,-6-5-1,7 3 1,2-8-231,2-5 0,3-7 0,0 5 0,0-3-29,0-4 0,10-12 0,4-11-81,6-8 1,2-11 0,-1-14 0,-1-7-205,-6-5 1,3-5 0,-10-3 0,-2-2-71,-2 3 0,-3 2 1,0 5-1,0 2-301,0 3 0,-8 2 0,-1-2 0,-1 7-1990,0 4 2498,-7 4 0,5-1 0,-9 0 0</inkml:trace>
  <inkml:trace contextRef="#ctx0" brushRef="#br0" timeOffset="5783">6705 991 8146,'15'7'0,"-3"2"294,-2 4 0,7 1 0,-3 8 31,6 0 1,-6-8-1,1 1-8,2 2 0,2-8 1,3-1-143,-1-6 1,-6-2 0,0 0-195,1 0 1,-3-10 0,-1-7-1,-3-7-76,-4-5 1,-2-2-1,-3 4 1,0-2 15,0 2 0,0 1 0,0-1 20,0-2 0,0 7 180,0 8 1,-8 19-1,1 2 1,2 12 36,3 10 1,2-2 0,0 9 0,0 1 6,0-4 1,0 9 0,2-9 0,5 4-74,8-1 1,4-12 0,3 0 0,0-9 32,0-5 0,7-6 0,0-11 0,-3-7-28,-1-6 1,-4-11 0,1-5-1,-3-6-15,-4-1 1,2-8-1,-7 0 1,-1 0-212,1-2 0,-3 7 1,-7-5-1,0 5-393,0 3 0,-2 9 1,-5 7-1,-6 8-679,1 5 1,0 9 1200,5-3 0,-5 6 0,-10 2 0</inkml:trace>
  <inkml:trace contextRef="#ctx0" brushRef="#br0" timeOffset="6148">7642 664 8657,'-15'-7'602,"1"-1"1,-1 1-1,-6 7-132,-1 0 1,0 0 0,0 3 0,3 4-179,4 7 0,-2 6 0,10 1 1,2 4-115,3 4 0,2-3 1,0 8-1,0 0-235,0 0 1,10-5-1,4 7 1,5 1-88,3-4 1,2 6 0,3-10 0,2 0 201,-2 3 0,-10-15 0,-5 4 0,-3-1 84,-4-1 0,-5-4 0,-7-3 1,-10-3-219,-10-4 1,1 5 0,-11-3-1,-4-2-438,-7-3 1,4-2 0,-2 0 0,10-2-944,5-5 1,2-5 1456,7-10 0,0-10 0,0-1 0</inkml:trace>
  <inkml:trace contextRef="#ctx0" brushRef="#br0" timeOffset="6364">7925 185 8072,'-22'0'-339,"8"2"0,2 5 615,2 8 0,0 7 1,5 4-1,-2 6-250,2 2 0,3 2 0,2 5 0,-3-2-363,-4-3 0,5-7 1,-6 5-1,6-2-633,2-6 970,0-11 0,10-6 0,2-9 0</inkml:trace>
  <inkml:trace contextRef="#ctx0" brushRef="#br0" timeOffset="6517">8164 76 8258,'13'-22'-7,"4"0"215,-10 1 1,0 11 0,-7 10 85,0 12 0,-2 17 0,-3 7 0,-5 5-168,-2 3 1,-3 9 0,-6 3 0,-1 2-519,0 0 0,0-7 392,1 7 0,-1 0 0,0 7 0</inkml:trace>
  <inkml:trace contextRef="#ctx0" brushRef="#br0" timeOffset="7414">1697 2471 8352,'-29'0'97,"0"0"1,2 0 291,3 0 0,2 10 0,0 5 0,1 6-209,-1 8 0,7-2 0,3 9 0,3 1-305,4-4 1,2 6-1,3-7 1,3-3-232,4-5 1,5 0 0,10-17 0,0-2 41,-1-2 1,9-6 0,-1-4 0,0-8 8,2-4 1,-7-10-1,5-3 1,-5 1 244,-2 0 1,-7-1 0,-1 8-1,1 0 371,-3 4 0,5 3 0,-10-4 1213,-2-1-1184,-3 10 0,-2 12 1,0 14-1,0 8 32,0 7 0,0-2 1,0 7-1,0-3-513,0-4 1,0 4 0,3-2 0,2-2-912,2-3 1,10-10 1051,-3 1 0,6 0 0,1 6 0</inkml:trace>
  <inkml:trace contextRef="#ctx0" brushRef="#br0" timeOffset="7616">2024 2776 8398,'0'22'290,"0"0"0,0 0 0,0-1 187,0 1 0,0-7 1,0-1 1352,0 3-1363,0-7 1,0-3-1,0-14-497,0-8 0,0-14 0,2-7 0,3-5-812,2-3 0,10-7 1,-5-2-1,3 0-350,-1 0 1,-2 2 1191,3 7 0,4 1 0,-7-1 0</inkml:trace>
  <inkml:trace contextRef="#ctx0" brushRef="#br0" timeOffset="7900">2263 2776 8352,'0'15'-9,"3"-3"14,4-3 0,-5 1 0,8-5 119,0 2 1,-6-2 0,11-12 0,-1-8-134,-1-4 1,6-5-1,-7-3 1,2-4-88,1-3 1,-3 5 0,3-5 0,-8 2-203,-5 6 0,-2 2 1,0 2 183,0 0 1,-2 10 0,-5 5 214,-8 4 1,-4 3 0,-1 3 0,3 4 224,3 8 1,2 11 0,-5 3 0,5 0-48,2 3 1,3-6-1,7 11 1,0 1-43,0 3 0,0 1 1,0-4-1,2-1-523,6 1 0,4-6 0,12-3 286,5-5 0,5-2 0,9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7:49.0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197 828 8623,'-22'0'450,"8"7"1,1 2-1,4 4-349,4 4 0,2-3 0,3 5 0,0 6 75,0-1 0,0 7 0,0-2 0,3-2-404,4-3 0,-2 5 0,7 0 1,0-5 227,0-7 0,-7 12 0,5-4 0</inkml:trace>
  <inkml:trace contextRef="#ctx0" brushRef="#br0" timeOffset="133">88 610 8359,'-19'-10'102,"4"-4"1,-2 1 0,7 1 0,1 0 328,-1 0 1,3 5-716,7-8 284,0 11 0,9-6 0,4 10 0</inkml:trace>
  <inkml:trace contextRef="#ctx0" brushRef="#br0" timeOffset="434">393 1045 8298,'0'22'209,"0"0"1,0 0 0,0-1-1,0 1 248,0 0 1,0-8 0,0 1-160,0 2 1,0-10-377,0-7 1,0-9 0,0-13 0,0-2-273,0-5 0,2-5 1,3-10-1,5 1-44,2-1 0,2 3 1,6 5-1,-3 7 414,-3 4 0,1 6 1,6 4 97,1 8 0,-7 7 0,-1 10 0,1 9-98,-3 8 0,0 12 0,-7-3 1,4 5-291,4 3 1,-9-1 269,4 1 0,4-1 0,0 1 0</inkml:trace>
  <inkml:trace contextRef="#ctx0" brushRef="#br0" timeOffset="684">981 828 8280,'-22'-15'0,"0"1"239,0-3 0,8 7 0,-1 3 560,-2 4 1,-2 3-610,-3 0 0,10 10 0,3 7 0,1 7-134,1 5 0,0 10 1,7-5-1,0 2-62,0 0 1,0-2-1,0 5 0,2-5-311,5-3 0,-2 3 0,10-10 0,2-4-389,2-1 0,3-9 0,0-3 706,-1-5 0,11-11 0,2-3 0</inkml:trace>
  <inkml:trace contextRef="#ctx0" brushRef="#br0" timeOffset="901">1024 348 8280,'0'25'0,"0"1"0,0 3 172,0-2 1,0 7 0,0 2 0,0 5 358,0 3 1,3 2 0,2 2-1,4 3-310,3-3 0,0 6 0,5-4 0,-2-1-504,2-3 0,-5-3 1,0-2-1,0-4-374,0-8 1,-5-5 656,8-2 0,0 0 0,6-1 0</inkml:trace>
  <inkml:trace contextRef="#ctx0" brushRef="#br0" timeOffset="1234">1329 828 8277,'-22'-10'26,"1"-2"198,-1 0 0,7 2 0,3 12 321,3 6 0,1-3 1,8 11-1,0 6-337,0 5 1,0 2-1,0-5 1,0 3-112,0 2 1,8 0 0,1-10 0,3-2-50,5-2 1,5-3 0,5 2 0,2-7-94,-3-4 1,6-3 0,-3 0-1,-3-3-682,-1-4 0,-4-5 0,-1-10 0,-3 1 396,-3-1 0,-7 0 0,6 0 0,-4 0 186,-4 1 1,-3 6 0,-2 1 160,0-3 1,-2 7 318,-5 3 1,4 7 0,-4 7 0,5 8-36,2 4 0,-8 5 0,1 3 0,2 4-514,3 3 0,4-5 0,3 5 0,5 0-860,2 0 1074,2-8 0,8 6 0,0-10 0</inkml:trace>
  <inkml:trace contextRef="#ctx0" brushRef="#br0" timeOffset="2014">2004 871 8262,'-7'-22'-100,"-3"1"1,1-1 263,-1 0 0,-7 3 0,5 2 0,-3 5 248,1 2 0,-1 3 0,-6 9-280,-1 5 1,0 5 0,3 13 0,2 4-45,2 7 1,8 5 0,-5 5 0,2 2 59,5 3 0,3-2 0,2-11 0,0-1-19,0 1 0,2-6 1,6-3-1,6-5-46,5-2 1,3-10 0,0-5 0,2-7-83,5-7 1,-5-12 0,5-13 0,-7-2-94,-7-4 1,4-11-1,-7-2 1,0 1-46,-4-4 1,1-1 0,-1-11 0,-4 1-146,-1 0 0,-3 2 1,0 2-1,0 3-141,0-2 0,-7 6 0,-3 6 0,0 9 91,1 10 1,-8 20 384,2 16 0,3 15 1,0 21-1,0 1 130,0-1 1,7 8 0,-2 2-1,2 3 257,-3 5 0,6 1 1,-5 4-1,4-1-264,3 0 0,10-7 0,5-2 0,6-3-226,8-4 0,-2-13 0,7-9 0,0-10-28,0-10 0,-5-5 0,5-4 0,-3-8 12,-4-12 0,-3-2 0,-5-10 0,-2 0 49,-2 1 0,-11-1 0,4-5 1,-6 5 96,-2 3 1,0-6-1,-2 8 1,-3 3 37,-2 2 1,-10 2 0,2 0 283,-4 0 0,-3 10 0,3 7 1,2 8-261,2 4 0,8 12 0,-5 1 0,2 9-109,5 5 0,3-5 0,2 4 0,2 1-393,6 0 0,-4-5 0,13 5 1,5-2-571,5-6 1,11-2 0,-1-4-1,6-6 352,8-6 0,-2-6 0,6-4 0,1-6 578,-1-6 0,-6-6 0,2-1 0,-8-4-56,-6-4 0,-6 3 1,-9-8-1,-3 0 666,-4 0 1,-6 5 0,-9-5 0,-2 3 333,-5 4 0,-5 3 0,-13 2 0,-1 0-449,-3 1 0,0 6 1,7 3-1,0 2-307,0 6 0,1 1 0,1 6 0,3 6-145,3 13 1,2 2-1,-5 10 1,5 0-229,2 0 1,3 2 0,7 5-1,0-2-126,0-3 0,2-9 1,5 2-1,8-7-313,4-8 1,5-4 0,3-10 0,4-3 61,3-4 1,-5-15 0,5-14 0,-2-5 80,-6-3 1,-4-6-1,-5-4 1,-5-1 480,-2-6 0,-3 6 0,-7-3 0,0-3 0,0-2 0,0-2 0</inkml:trace>
  <inkml:trace contextRef="#ctx0" brushRef="#br0" timeOffset="2131">2723 0 8257,'0'31'-78,"0"6"1,0 6 0,0 8 0,2 10 303,6 9 1,-4 17 0,2-36 0,0 2 0,1 4 0,-1 2-56,0 5 1,0 3-1,-3 6 1,1 1 0,2 6-1,0 0 1,-1-2-1,0-1-725,-3-3 0,1-1 0,2-6 0,2-3 0,-1-5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02.0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218 412 6825,'-12'0'638,"3"0"0,11 0 0,5-3 0,8-2-460,4-2 0,3-10 1,0 3-1,2-8-85,5-7 1,-2 5 0,6-8 0,1 3-43,0 0 0,0-2 1,2 4-1,-4-2-228,-1 2 0,-7 10 1,3 3-1,-8-1-131,-4 3 0,-10 0 0,4 7-69,1-2 1,-10 2 244,0 13 1,-2 1 0,-13 8 0,-2-2 85,-2 2 1,-3 2 0,0 3 0,3 2 101,4 5 0,-11-5 0,4 5 0,-2-2 19,0 2 1,2-5 0,0 8 0,0-3-32,1 0 1,-1 9 0,-2-4 0,-3 2-37,-2 1 1,-3-1 0,6 5 0,-3-2 39,2-3 0,-4-7 0,2 5 0,2-2 123,3-6 0,9-2 1,1-2 503,-3 0-453,7-10 1,1-5-130,9-14 1,9-5 0,6-10 0,4 0 14,3 1 1,7-1 0,2 0 0,3-2 3,5-5 1,0 2-1,2-9 1,0 0-29,5 2 1,-5-7 0,-5 7 0,3-3-83,2 1 0,8 0 0,-3-5 0,-8 4-41,-4 8 0,-2 3 0,-6-1 0,3-2-40,-2 2 1,-10 13-1,-5 4-581,-2 1 1,-1 6 659,-1-4 0,-6 14 0,8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5:08.0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542 1067 8192,'-2'-21'612,"-5"-1"-205,-5 0 1,-3-2-3,1-5 0,-1 7 0,-7-2 0,1 9-57,-1 6 1,0 1-1,0 8 1,-2 3-154,-5 4 1,-2 5-1,-8 12 1,3 3-102,-3 2 1,7 10 0,6-3-1,6 3-222,6-3 1,9 5 0,-2-5 0,4 3-109,3-3 0,10-2 1,5-7-1,6 2 165,8-2 0,5-10 0,10-3 1,-1 3 243,1 2 0,-1 3 1,-1 0-1,-6-3 169,-7-4 1,-7 4 0,-5-2 0,-5 7 264,-3 5 1,-11 0 0,-15-7 0,-10 0-363,-9 0 1,-5-1-1,-5-1 1,-2-3-540,-3-3 0,-7-9 1,7 5-1,5-3-970,7 0 0,10-2 1,15-12-124,6-8 0,11-2 1,9 0 1386,10 3 0,14-1 0,-2-6 0</inkml:trace>
  <inkml:trace contextRef="#ctx0" brushRef="#br0" timeOffset="301">738 1438 8192,'22'-29'0,"0"-3"0,0 1 780,0-1 0,-8 3 0,-2 7 54,-2 1 0,-3-1 0,-9 2-304,-6 6 1,-4 4 0,-9 13 0,-1 4-357,0 7 1,0 8-1,0 5 1,1 4-192,-1 3 0,2-5 0,6 7 0,7 1-234,4-3 1,3-3 0,0-9 0,0 0-765,0-1 1,3-1 0,4-6 679,7-6 1,6-6-1,2-4 1,-1-6 280,1-6 0,-2-6 0,-4-1 0,-1-1 764,2 0 1,-5 8 0,0-1 740,-2-2 0,7 7-1203,-3 3 1,3 7-1,0 7 1,-2 6-737,2-1 1,2 5 0,3-10 0,-3 0-39,-4 3 1,4-8-1,-5 5 526,6-4 0,2-3 0,-1 0 0</inkml:trace>
  <inkml:trace contextRef="#ctx0" brushRef="#br0" timeOffset="881">1174 1546 8465,'-10'13'880,"8"-4"0,-8-18 1,10-6-783,0-4 1,3-3 0,1-2-1,4-3-79,-3-2 1,-1-2 0,1 4 0,5-4-249,2-3 1,-7 7 0,4-2 41,1 5 1,-5 4 0,10 6 212,1 7 1,-3 7 72,1 7 0,-2 5 1,5 10-1,-2-3-46,2-4 1,-8 4 0,1-7 0,-3 3 133,0-1 0,8-7 312,-8 8 0,0-13-181,-7-2 0,0-9 0,0-13 0,0 0-115,0 0 0,0-2 0,0-2 0,0-4-143,0 4 1,0-6 0,0 3 0,0 3-181,0 2 0,8 9 1,1 3-1,4 2-101,3 5 0,4 3 1,4 2-1,3 0 138,2 0 1,0 2-1,-8 6 1,1 6 122,0 6 1,0-6 0,0 1 0,-3 2 13,-5 2 0,3 3 0,-9-1 0,-4 1 350,-1 0 205,-3-10 1,-10-2-431,-4-10 1,-3-10 0,2-4-1,8-8-120,5-7 0,2 5 1,0-8-1,0 3-99,0 0 0,0 0 0,2 7 0,5 0 93,8 1 0,4 1 0,3 6 0,2 4-195,5 0 1,-5 8 0,5-3 0,-4 8-411,-4 4 0,8 17 1,0-2-1,-4 2-540,-8 0 1,2-2 0,-7 0 0,2 0 1091,1-1 0,-10 1 0,5 0 0</inkml:trace>
  <inkml:trace contextRef="#ctx0" brushRef="#br0" timeOffset="1317">1958 871 8192,'-7'-21'370,"-1"-1"1,1 0 132,7 0 1,3 10-1,4 7 13,7 10 0,8 10 0,7 11 0,5 6 35,0 2 0,7-5 0,-2 9 0,7 6-291,4 4 1,1 13 0,-7-3 0,-3 5-393,-5 2 1,3 3-1,-10 2 1,-5 3-165,-7-3 0,0-12 0,-10-10 0,-4-9-584,-8-10 0,-7-7 0,-10-8 0,-2-6 225,-5-6 1,2-14-1,-9-7 1,0-11 472,2-3 1,-5-6 0,8-9 0,-1-6-64,1-1 0,-6-6 0,11-9 0,4-3 322,5 3 1,10-7 0,-5 2 0,2 2 349,5 8 1,12 14 0,8 3 0,4 7 258,3 4 1,7 20-1,3 3 1,-1 9-260,0 5 1,1 0 0,-5 0 0,2 0-79,-3 0 1,-2 2 0,-2 3 0,-2 5-274,-6 2 1,-4-5 0,-10 8-309,0 2 1,-10 0-1,-4 0 1,-6-5-206,-2-3 1,-7 6 0,0-8 0,0-2 13,-2-3 0,7-2 0,-5 0 0,4-2-34,4-5 0,1-15 0,3-14 0,5-6 50,3-1 1,1-1 0,8 1 406,0-1 0,10-9 0,2-3 0</inkml:trace>
  <inkml:trace contextRef="#ctx0" brushRef="#br0" timeOffset="1633">2415 0 8195,'0'22'0,"0"0"0,0 2 0,3 5 707,4 7 1,5-2-1,10 5 1,0 5-112,-1 4 0,1 3 0,2-8 0,3 1-727,2-1 1,0-1 0,-7-4 0,2-1-792,5 1 1,-12 1 0,5 0 921,-3-3 0,-9 0 0,-1 8 0</inkml:trace>
  <inkml:trace contextRef="#ctx0" brushRef="#br0" timeOffset="1999">2851 675 12270,'21'-2'389,"1"-5"0,-7-5 1,-1-10-1,3 0-121,3 0 1,1-2 0,-1-3 0,-3-4-239,-3-3 1,-7-2 0,6-10-1,-4-3-169,-4-1 0,5 6 0,-3 10 1,-2 3-114,-3 4 1,-11 3-1,-6 5 56,-4 4 0,-3 15 0,0 17 1,0 10 283,1 9 1,-1 7-1,2 6 1,6 2 197,7-3 0,4 5 0,3-2 0,0-2-194,0-4 1,10-1 0,7-3 0,9-5-597,11-6 1,9-16-1,9-9 1,13-12 503,7-15 0,-30-1 0,0-5 0,4-6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03.6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175 315 8511,'-12'10'-772,"-5"-5"1,7 7 936,-2-3 1,5-1 0,-5-6 224,2 5 1,0-2-157,3 10 1,5-8 90,-6 7-400,-4-9 162,10 5 1,-5-10-29,14 0 0,-2-2 1,9-6-1,3-6 39,3-6 0,1-1 0,4-1 0,1 0-44,3 0 1,3-2 0,-6-2 0,3-4-77,-2 4 1,4-6-1,1 3 1,-1 3-9,1 2 1,-6 2 0,-9 2-204,-2 6 156,-1-5 1,-4 19 7,-10 0 0,-10 9 0,-9 13 0,2-3 63,3-4 1,-1 4-1,-4-4 1,2 4-2,2 3 0,1 0 1,-6-1-1,3 1-37,3 0 0,-1 0 0,-6 0 0,-1 2 6,0 5 1,0-3-1,-2 8 1,-3 0 10,-2 0 1,0 0-1,8 2 1,-1-4 101,0-1 0,0-7 459,0 5-401,10-4 1,3-16-62,9-9 1,7-2-1,3-10 1,2 0 6,5 0 0,2-1 0,3-4 1,0 3-56,-1-3 1,1-2 0,0-3 0,2 3 0,5 4 0,-5-4 1,8 2-1,-3-7 101,0-6 0,2 1 0,-4 8 0,4-4 39,3-4 0,-5 5 0,5-5 0,-2 5-124,-6 2 0,-4 0 0,-5 1-621,-3-1 1,-6 10-1182,6 5 1761,-9 4 0,5-7 0,-10-2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0.7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1 729 7924,'0'-15'535,"0"1"1,0-1 275,0-6 0,2 9-426,6 4 0,11 3 1,12 1-1,3-4-92,5 4 1,4 1-1,6 3 1,7 0-12,6 0 1,-1 0 0,12 0-1,-6 0-54,-1 0 1,-8-7 0,-3 0 0,-1 2 21,-6 2 0,-5 3 1,-6 0-1,-8 0 760,-5 0-5425,-2 0-1404,-10 0 5819,-2 0 0,-20-9 0,-2-3 0</inkml:trace>
  <inkml:trace contextRef="#ctx0" brushRef="#br0" timeOffset="299">807 424 8306,'-22'-19'0,"2"2"341,6 2 777,-5 10-779,16-4 0,3 9 0,15 0 1,4 0-23,3 0 1,0 9 0,-1 4 0,1 1-64,0 1 0,7-8 1,0 5-1,-2 0 26,-3 0 1,0-5-1,3 8-167,2 2 0,0-5 1,-8 2-62,1 3 1,-10-4 0,-4 1-170,-6 3 0,-2 2 0,-2 1 0,-3-3-62,-3-3 0,-8-7 0,1 8 0,-4 2-434,-3 2 0,3-4 0,2-3 1,5 0-1089,2 0 1,-5-5 1700,8 8 0,0-10 0,7 4 0</inkml:trace>
  <inkml:trace contextRef="#ctx0" brushRef="#br0" timeOffset="566">1482 54 8343,'0'-10'841,"0"10"-155,0 12 1,2 8-1,5 4 1,5 5-110,1 7 1,3-2 0,-6 5-1,2 4-541,5 6 1,-5 9-1,3-5 1,-1 0-953,-2 1 0,5 4 1,-7-8-1,0-4-963,-1-7 1,-1-7 1878,-8-11 0,-20-18 0,-4-6 0</inkml:trace>
  <inkml:trace contextRef="#ctx0" brushRef="#br0" timeOffset="1101">1460 446 8220,'0'-22'-23,"0"0"263,0 1 1,0-1-1,2 0 174,6 0 0,-4 10 0,11 2 1,2 3-132,2 0 1,3 0 0,0 4 0,0-2-300,-1-2 0,8-10 0,0 5 0,0-2-368,3-1 1,-8 1 0,5-8 0,-5 0-200,-2 0 1,-7 0 0,-3 1 0,0-1-41,0 0 1,-7 8 597,2-1 1,-5 13 0,-4 4 414,-5 17 1,4 6 0,-6 11 0,1 3 106,1 2 1,0 2 0,4 1 0,-1-1-205,-4 1 1,1 0-1,7-1 1,0 1-205,0-1 0,0-2 1,2-4-1,3-6-162,3 1 0,6-8 1,-4 5-319,2-5 0,0-9 0,5-3 101,-3-3 1,1-1-1,7-8 141,0 0 0,-1 0 1,1 0 320,0 0 0,0-3 0,-1-4 0,1-8-67,0-4 1,-3-10 0,-2-2 0,-2-1 47,2 1 0,-5-8 0,0 5 1,-2 0-230,-6 5 1,-1 5 0,-3 2 0,0 0-8,0 1 0,0 6 0,-3 3 0,-4 2 83,-7 5 1,-6 3 0,-2 2 167,1 0 0,-1 10 0,3 4 0,2 6 195,2 1 1,3 1 0,-5 2 0,5 3 64,2 2 0,1 0 1,4-7-1,-2 0-373,2-1 0,2 1 0,6 0 0,4 0-314,7-1 0,13-6 1,5-3-1,-1-2-420,0-5 0,8-3 1,-3-2 678,6 0 0,1-10 0,1-2 0</inkml:trace>
  <inkml:trace contextRef="#ctx0" brushRef="#br0" timeOffset="1314">2374 533 8104,'10'12'603,"-7"7"505,4-4 0,-5 4-506,-2 3 1,0-7-8,0-1-918,0-9 1,8 2-1,-1-16-336,-2-13 0,-3-2 0,0-10 0,3 0-1469,3 0 2128,8-2 0,-3-8 0,8 1 0</inkml:trace>
  <inkml:trace contextRef="#ctx0" brushRef="#br0" timeOffset="1617">2527 293 8220,'0'22'-54,"0"0"0,0 0 0,0 0 64,0-1 1,0 1 0,0 0 0,0 0 136,0-1 0,0 1 0,0 0 104,0 0 1,2-3-1,6-4 302,6-8 1,5 3 0,3-3-169,0-2 0,0-5 0,0-5 1,-1-5-201,1-2 1,0-2 0,2-11 0,0-1-254,-2-3 1,5-3 0,-13 6 0,3-3-147,-2 2 0,2 3 1,-10 2-1,-2 0-472,-3 0 0,-2 8 0,-2 2 444,-6 2 0,-11 3 0,-10 9 0,0 8 511,-2 12 0,4 0 0,-7 9 0,3-2 113,4 0 1,5 7-1,5-4 1,5-1 200,3 1 1,1-1 0,8-4 0,3 4-506,4 3 1,5-7-1,12 2 1,5-5-1453,8-2 1,4-3 1373,2-4 0,10 4 0,3-7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6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0 8070,'0'12'-140,"-3"-2"495,-4-10-355,5 0 0,-8 10 0,10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7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88 109 8070,'-10'-21'-64,"5"6"0,-9 3-363,-3 2 0,5-4 427,-3 6 0,10-8 0,-4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8.9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8329,'-2'22'155,"-6"-1"1,6 4 0,-5 1 140,4 3 1,3 0 0,0-7 0,0 0-271,0 0 1,7-1-1,3 1 1,2-3-27,5-4 0,2 4 0,3-7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9.0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85 153 8928,'-22'-20'0,"0"3"15,1 3 0,8-1-879,6-7 1,7 8 863,7-1 0,6 1 0,8-8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29.7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88 436 8318,'-19'15'565,"4"-1"-297,-4-9 0,9 3 0,-4-16-270,6-6 1,6-6 0,2-4 0,0-2-139,0-3 0,7-10 1,3 5-1,0-2-15,-1-1 0,8 4 1,-5-4-1,3 8 65,-1 5 0,-6 5 0,6 2 191,3 2 1,0 13 0,-3 2-1,-4 12 218,0 7 0,-8 5 0,8 3 0,-3 2-165,0-2 0,1 4 0,-6-2 0,3-2-180,2-3 0,3-5 0,-5-2-732,2-2 672,0-1 0,0-4 0,1-10 92,-3-12 1,-3-7-1,-2-3 1,0-2 91,0-5 0,0-3 0,0-4 0,0 4 58,0 1 1,0 7-1,2-5 1,3 4 76,3 4 1,1 9-1,-2 4-73,8 6 0,-3 4 0,0 6 0,0 6-98,0 5 0,0 6 0,3 1 1,-5 3-113,-1-2 1,-6 4 0,6-2 0,-1-2-278,-1-3 0,0-2-706,-7 0 893,0 0 0,0-13 0,0-9 133,0-12 0,-2-10 1,-3-4-1,-2-3 84,2 2 0,2-4 0,3 2 0,0 2-21,0 3 0,0 2 0,3 3 21,4 4 1,-2-2-1,7 12-106,-2 8 1,-3 6-1,-5 13 1,3 0-198,3 0 0,-1 7 0,-5 0 1,3 0-581,2 2 0,3-6 0,-5 4 806,2-5 0,10-2 0,-5-1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0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88 436 8193,'12'29'72,"-5"1"1,-2 1 0,0-2 0,2 5 212,-2 0 1,5 7-1,-3-5 1,0 8 89,3 7 0,-5 4 0,7 11 0,0-1-562,0 0 0,-7 1 0,4-1 0,-1-2-957,-1-5 1,0-7 589,-7-15 1,-2-17 0,-3-19 553,-2-12 0,-10-17 0,2-7 0,-4-8 0,-3-7 0,0 3 0,1-10 0,-1-2-60,0-3 0,7-5 1,1-2-1,-1-3 229,3 3 0,3 0 1,9 0-1,0-3 99,0 3 1,0 5 0,2 6 0,5 9 121,8 4 1,4 12-1,5 5 1,3 7-123,2 7 0,0 6 1,-7 9-1,0 2 36,-1 5 1,1 6 0,0 8-1,-3 1-333,-4 0 0,2 2 0,-10 3 0,-2 4-200,-3 3 0,-2-7 0,-2 2 1,-5-5-181,-8-2 1,-4-1 0,-3-1-252,0-6 1,0-4-1,1-12 324,-1-6 1,3-4-1,2-10 1,2-2 335,-2-5 0,5-7 0,0-15 0,2-7 0,5-5 0,3-22 0,2-4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0.3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1 194 8193,'21'-37'-152,"1"3"0,0 3-368,0 4 1,-8 3 0,1 5 1122,2 4 0,-8 8 0,1 14 0,-3 8-203,0 4 1,3 10-1,-5 3 1,5 4-145,2 10 1,-7-3 0,4 11-1,-1-3-129,-1-1 0,2 4 1,-4-4-1,3 6-278,-4 0 0,6 4 0,0-7 0,-1 3-459,1 5 0,-3-8 0,-4-2 0,2-8 610,2-7 0,10-4 0,-5-10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0.4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0 8193,'-20'3'642,"6"4"1,4 5 0,10 10-1,0-1-369,0 1 0,3 2 0,4 3 0,5 2-541,0-2 1,8 4-1,-8-2 1,2 0-982,1 3 1249,-11-8 0,16 7 0,-8-9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5:16.8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134 1130 8443,'-10'-12'1740,"8"-7"1,-8 14-1353,10-10 1,10 8 0,7-5-185,9 2 1,-1-4 0,6 4 0,0 1-413,6-1 1,-3-5 0,2 6-1,0-1-492,-2 0 0,5 1 1,-10 4-1,-3-2-1180,-1 2 1880,-4 2 0,1-6 0,0-4 0</inkml:trace>
  <inkml:trace contextRef="#ctx0" brushRef="#br0" timeOffset="215">47 782 8215,'-22'0'590,"0"0"1,20 0-1,9 0-495,10 0 0,12-7 1,3-3-1,-1-2-72,0-5 0,8 0 0,-5 0 0,2 2-23,1-1 0,-1-4 0,7-2 0</inkml:trace>
  <inkml:trace contextRef="#ctx0" brushRef="#br0" timeOffset="830">1245 194 8274,'-22'0'149,"0"0"229,0 0 1,10-3-1,5-4 1,7-5-121,7 0 0,5-7 0,12 4 0,3-4 7,2-3 1,2 3 0,-4 2 0,2 5-189,-2 2 0,4 0 0,-2 5 1,-2-2-230,-3 2 1,-2 5 0,-3 8 28,-4 6 0,-6 5 0,-9 6 0,0 4-86,0 7 1,-9 12 0,-8 6 0,-7 1-23,-5 6 1,-8-1 0,6-2 0,-1-7 178,1-5 0,-1-12 0,8-5 0,0-7 489,5-8-197,11-4 0,1-10 1,14-2-1,8-3 281,4-3 0,10 1 1,3 7-1,2-2-150,4-6 1,4 4 0,1-8 0,-2-1-102,-5 1 0,6-2 1,-9-8-1,4 0-572,-1 0 0,-9 1 0,2-3 1,-5-3-1003,-2-2 1,-1 2-1,-1 10 1304,-6 3 0,6 9 0,-8-5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0.6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65 8193,'-10'-12'-319,"8"-7"1,-8 7 0,10-10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0.9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0 281 8193,'2'12'0,"3"-2"-129,3-1 0,1 1 415,-1 5 1,-4-6 0,11-6-28,2 4 0,2-7 1,3 2-1,0-9-62,-1-5 1,1-2-1,0-11 1,0-1-137,0-3 1,-1-3-1,1 6 1,-2-3 83,-6 2 1,3-4 0,-10 1-456,-2 4 0,-5 4 519,-7 8 0,2 6 0,-10 18 0,-1 9 206,-4 8 0,6 9 0,2-4 0,-1 2-298,1 4 0,7 3 1,-2 3-1,7-3-664,7-5 0,6-2 0,11-9 0,2-4-404,3-9 1,10-7 0,-3-7 0,6-5 950,1-8 0,10-24 0,3-7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1.0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284 126 8204,'0'-22'0,"0"1"169,0-1 1,0 7-1,-3 3 1,-2 0 200,-2 0 0,-10 7 0,5 0 0,-3 10 152,1 10 1,2 6 0,-3 6 0,6 5-312,-1 1 1,8-4 0,-6 5 0,6 0-94,2 0 0,0-7 1,0 2-1,0-5-58,0-2 0,0-1 0,0 1 0,0 0-331,0 0 0,-10-8 0,-4 1 0,-6-1 271,-1-2 0,-21 8 0,-4-8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1.9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87 8226,'-2'-19'0,"-3"2"-40,-2 2 0,-3 8 0,3-5 977,-8 2 1,-4 3-1,-3 7-380,1 0 0,1 10 0,3 4 0,3 6-354,-3 1 0,5 11 0,-3 2 1,1 2-140,2 0 0,2-7 1,10 5-1,0-2-430,0-6 1,0-2 0,2-4 0,6-6-81,6-6 1,13 1 0,2-1-1,-3-6 89,-1-7 1,-4-5 0,1-7 0,0 3 202,0-3 1,-3-2 0,-2-1-1,-5 3 246,-2 3 1,4-1 0,-4-4 1094,2 4-810,-7-4-405,5 17 0,-10 2 1,2 14-340,5 6 0,-4 1 0,6-1-667,1-6 0,-8-2 1034,6-4 0,4-6 0,0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2.1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 8226,'-12'10'117,"0"-6"1,7 11 0,-3 2 128,4 2 0,1 3 1,3 2-1,0 3-75,0 2 0,7 9 0,3-1 0,2 4-123,5 2 1,-5 8 0,3 3 0,-1-1-790,-2 0 1,5 0 0,-7-7 740,2-2 0,-7 4 0,5-14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2.3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7900,'3'25'552,"2"4"1,2 7-240,-2 5 1,4 12 0,-1 5 0,-1 8-493,3 6 0,-1-4 0,8 7 0,-2-2 179,2-1 0,2 11 0,3-6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2.6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 8231,'-19'10'112,"4"4"0,6 5 1,9 6-1,0 4 422,0 7 1,0 7 0,0 6 0,2 4-494,5 3 1,3-5 0,7 7 0,-3 2-379,3 3 0,-5-5 0,1-5 0,-1-4 337,0-8 0,2-12 0,8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3.2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41 153 8213,'-12'10'52,"5"4"1,-3-2-1,3 3 208,2 2 1,5 0 0,7-3-64,8-7 0,4-4 0,3-3 0,0-3-267,-1-4 0,4 2 1,1-9-1,3-3-95,-2-2 1,-3-3-1,-2 0 1,-3 0 232,-4 0 0,4 3 0,-4 2 20,4 3 0,3 9 1,0-2 81,-1 4 1,-1 13 0,-3 4 0,-3 6 77,3 1 1,-5 11 0,0 4-1,0 5-132,0 3 0,-7-1 1,3 3-1,-6 3-115,-2 2 0,0-3 0,0-12 0,0-7-6,0-4 1,0-11 0,-2-2-133,-6-2 1,3-5 0,-7-13 0,3-9-177,4-9 1,-5-1 0,3-7 0,2 1-115,3-1 0,2 7 0,0-4 313,0-1 1,7 8 0,3-3 115,2 10 1,2 0 0,8 13 160,0 6 1,0 15 0,-1 12-1,1 0-28,0 2 1,0-6 0,-1 4 0,1-5-24,0-2 1,0-8-1,0-2 1,-1-2-28,1-5 0,2-5 0,3-7 0,2-10-82,-2-10 0,4 0 0,-2-9 1,-5-3-153,-7-2 0,0-2 0,-10 2 1,-2 2-15,-2 3 1,-3 2 0,0-3 0,-3 8 140,-4 5 1,-5 5 0,-10 4-1,0 8 217,1 5 0,-1 2 1,2 4-1,3 9 87,3 8 1,2 16 0,-3-1 0,6 5 332,-1 3 0,8-1 0,-6 1 0,6 2-89,2 4 1,2-4 0,6 3 0,6-10-692,5-10 1,13-5 0,7-5 0,7-2-1078,4-2 0,11-13 1242,-3-2 0,5-10 0,2-11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6.5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240 194 8318,'-7'-29'302,"-1"0"1,-6 0-1,4 7 1,-2 0 355,-5 1 1,5 6 0,-3 3 0,-2 2 33,-2 6 1,5 4 0,-1 7-1,-2 7-664,-2 6 0,4 1 1,3 4-1,2 1-227,6 3 1,1 8 0,3-6 0,0 1-361,0-1 0,3-2 1,4-10-56,7-4 1,6-5 0,2-10-1,-1 0 151,1 0 1,-3-3-1,-2-4 1,-2-8 412,2-4 1,2-10 0,3 0 0,-3 2 684,-4 3 1,2 10 0,-8 2 0,1-1 970,0 1 1,0 7-622,-3-2 1,-5 7 0,8 7-1248,0 8 0,-6 4 0,8 3 0,1 0-718,-1 0 0,-5-8 1,7-2-1,1 0 980,-3 1 0,7 1 0,-6 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6.8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1 390 8260,'7'22'-59,"0"0"1,1 0-1,-8-1 322,0 1 1,7 0 1409,0 0-1254,0-10 1,-7-5 0,0-14-207,0-8 0,0-4 1,0-3-1,0 0-3,0 1 1,0-1-1,0-2 1,0-3-167,0-2 0,0 0 0,0 5 0,0-3-389,0-2 0,8-7 0,1 7 1,1 2-633,0 3 1,4-5 0,-4 0 152,2 2 1,-5 5 0,8 8 823,2 7 0,-8 7 0,-1 7 0,4 5 0,0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6:10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3266 1003 8520,'-96'12'-179,"6"5"1,-7-8-1,3 1 1,0 2-63,2 0 0,2-5 1,3 8 188,0 2 1,0-5 0,0 5 0,-3 5 32,-4 4 0,4 6 0,-4-6 1,2 6 66,45-16 0,0 2 1,-45 18-1,42-15 0,1 2 1,0-2-1,1 1-28,1 0 1,2 0 0,0 0 0,0 2 0,-42 24-1,44-22 1,-1 1-12,0 1 1,1 0 0,-34 23-1,4 4 1,5 1-18,3 0 1,0 4 0,-1 10 0,3 5-57,5 3 0,5-6 1,9 8-1,-2 2 10,-4 3 0,11-5 1,-2 0-1,7 0 63,7-3 0,3 10 1,2 0-1,3 10 12,12-47 0,-1-1 1,0 1-1,0 0 1,0 41-1,3 6 43,3 2 1,4-7-1,6 3 1,6-6-11,6-2 0,11 0 0,5 1 0,5-4 25,3-4 0,9 2 0,8-9 1,9-3-43,-31-35 1,2-2 0,2-3 0,1-2 0,1 0 0,2 0 0,1 0 0,1-1-100,0 1 1,1 0 0,1-3 0,2 1 0,3 3 0,2 0 0,1 0-1,0 0 81,1-1 0,1 0 1,0 2-1,1 0 1,3-3-1,1-1 1,-1 1-1,1-1 1,-1 2-1,0-2 1,1-2-1,-1-2 1,1-2-1,1-2 1,2-2-1,0-3 1,3 0-1,1-1 31,2-1 0,0-1 1,5-3-1,0-1 0,1-2 1,0-1-19,1-2 0,1 0 0,0-1 1,1 0-1,2-1 0,2 0 0,1-2 1,1-1-177,4-3 1,1-1-1,-6-2 1,1-2-1,4 0 1,0-2-1,-3-2 1,0 0 142,0-1 0,-1 0 0,1 2 0,0-1 0,4-4 0,1-1 0,0-2 0,-1 0-1,-3 0 1,0 0 0,1-4 0,0-2 0,-1 1 0,0-2 0,2-2 0,1-1-8,-29 9 0,1 0 0,-2-1 0,27-12 0,-2-1 0,-29 11 0,1 0 0,-1-1 0,28-13 0,-2 0 9,-2-4 1,0 0-1,-1 1 1,1-1 0,1-5-1,0-2 1,-3 0 0,-2 0 9,-3-1 1,-3-1 0,-3 0-1,-1-1 1,-7 2 0,0 0-1,-1 0 1,0 0-17,-1-2 0,-1 1 1,-8 6-1,-2-1 1,1-5-1,-2-1 1,-5 2-1,-1 0 20,-3 0 1,-2-1-1,0-4 1,-3-2-1,-4-1 1,-1 1 0,-1-1-1,-2 1-45,-1 1 1,-3 1 0,-6 3 0,-2-1 0,-3 2 0,-2-1-1,-3 0 1,-2-1 30,0-2 1,-2 0 0,0 2 0,-3 1 0,-4-5 0,-4 1 0,-2 2 0,-3 0 25,-4 2 1,-2 1-1,-6-2 1,-3 1-1,-2 7 1,-3 2-1,-2-1 1,-2 2 6,-3-1 1,-2 2-1,-5 0 1,-2 1 0,-3 0-1,-2 1 1,-4 1-1,-2 0-27,-6 1 0,-1 0 0,0 2 1,-1 1-1,-6-1 0,-2 1 0,-1 4 1,-2 1-86,-4 0 1,-1 1 0,-4 4 0,-3 1 0,-2 0 0,-2 1 0,29 10 0,-2 0 0,1 1 21,-2 2 0,-1 0 0,0 0 0,-4 1 0,0 0 0,-1 2 0,-3 1 0,0 1 0,-1 0 0,-3 0 0,0 1 0,-2 0-29,-3 0 0,-2 1 1,1 1-1,4 0 1,0 1-1,0 0 1,-6 3-1,-1 0 1,0 0-1,2 0 1,0 0-1,0 0 83,0 0 1,-1-1-1,0 2 1,-2 2-1,-1 1 1,-1 1-1,-1 1 1,0 0-1,-1 2 1,2 1-1,0 0 1,1 2-20,3 0 0,0 0 0,1 1 0,1-1 0,1 1 0,0 1 1,0 1-1,-1 1 0,1 0 0,0-1 0,0 1 0,-1-1-83,0 1 0,-1-1 0,2 1 0,6-1 0,1 1 0,1-1 105,-2 1 0,0-1 0,0 1 0,2-1 0,1 1 0,0-1 0,2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7.1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1 436 8131,'14'20'0,"-2"-3"-6,-2-3 1,7-9-1,-3 2 329,6-4 0,-6-6 1,1-1-1,2-6 126,2-2 1,3-3-1,0-9-282,-1-5 1,1 5 0,-2-5 0,-4 2-74,-1-2 1,-8 5-1,5-8 1,0 3-121,1 0 1,-9-2 0,4 4 0,-6-2 100,-2 3 1,-10 1 0,-4 6 0,-8 5 398,-7 6 1,2 6 0,-6 4-1,-1 6 54,0 6 1,7 13 0,-2 4-1,5 3-311,2 5 0,3 2 1,4 2-1,8 1-84,5 0 0,4-1 0,8-2 0,12-4-58,11-8 0,13-8 0,10-6 0,12-8-1278,7-4 0,12-20 1,7-8 1202,-2-6 0,-47 9 0,0-2 0,-2-4 0,1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8:34.1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1046 479 7706,'-8'-22'-654,"1"1"1,-2 6 1746,1 1 1,-4 9-770,-10-2 1,3 21-1,2 8 1,5 4-129,2 6 1,-7 2-1,5 12 1,0 2-153,5 3 0,5 7 0,2-7 0,0 0-369,0 2 1,9-2 0,8 2 0,7-12-337,5-7 1,10-15 0,-3-11-1,6-8 406,1-8 1,-2-4 0,-2-12 0,-5-5 254,-3-7 0,-2-3 0,-7 0 0,-3 3 30,-4-3 1,-5 1 0,-10 1 0,0 8 203,0 5 0,-10 2 0,-5 3 142,-4 4 1,-3 8 0,1 12 0,-1 7 58,0 7 1,0-2 0,0 15-1,3-3-120,5 0 0,-3 7 1,9-7-1,3-2-154,3-3 0,2-2 1,2-3-1,6-2-96,6-2 1,8-11 0,5 1 0,2-10-142,-3-9 1,1-5 0,0-3 0,-1 0-181,-6 0 0,-1 0 0,-12 1-760,-2-1 0,-3 0-13,-2 0 0,-9 8 1029,-6-1 0,-4 10 0,-3-4 0</inkml:trace>
  <inkml:trace contextRef="#ctx0" brushRef="#br0" timeOffset="253">1438 0 8126,'-10'12'308,"8"0"0,-6-2 262,6 12 0,2 2 0,0 12 0,0 5-141,0 8 1,7 7-1,3 9 1,2 0-246,5 0 1,0 1 0,0-1 0,-3 0-322,3 1 1,-5-8 0,0-2 0,1-6-688,-1-9 1,-5 1 0,5-13 0,-2-3 823,-5-2 0,-3-11 0,-2-4 0</inkml:trace>
  <inkml:trace contextRef="#ctx0" brushRef="#br0" timeOffset="620">1721 588 8126,'0'-22'321,"0"8"182,0-1 0,-3 10-204,-4-2 0,-3 14 1,-4 8-1,4 7-23,1 7 1,6-5-1,-4 7 1,4-1-187,3-1 1,0 7-1,3-7 1,4-3-113,8-1 1,-3-6-1,2-2 1,3-5-120,3-2 0,1-3 1,1-7-1,0 0-243,0 0 1,-8-10-1,1-4 1,2-6-7,2-1 0,-4-8 1,-3 0-1,-3 0 241,-4-3 1,-2 8 0,-1-5-1,3 5 249,2 2 1,0 0 0,-9 3 0,-3 2 248,-2 2 1,-3 10 207,3-2 1,4 17 0,-4 9-149,5 8 1,2 2-1,0-5 1,0 3-345,0 2 0,0 7 0,2-4 0,3-1-412,2 0 1,10 1 0,-5-6 0,3 4-760,-1-4 1106,1-2 0,16-2 0,3 0 0</inkml:trace>
  <inkml:trace contextRef="#ctx0" brushRef="#br0" timeOffset="1185">2178 958 8126,'-14'8'26,"2"1"0,-1 1 371,1 0 0,5-3 446,-7-7-761,9 0 1,-5-3-1,10-4-157,0-7 0,7-6 0,3-1 1,0-1 40,-1 0 0,-1 0 1,-6 0-1,3 1-144,2-1 1,0 0-1,-4 3 1,2 2 361,2 2 1,3 10 204,-3-2 0,-2 7-235,9 7 1,-7 6 0,6 8-116,-4 1 0,6 0 0,-6 0 0,1-1-145,0 1 0,-1-7-105,-1-1 0,-3-2 269,9 3 1,-9-8 0,2-14 11,-4-8 1,-3-4 0,0-3 0,0-2-37,0-5 1,0 5 0,0-8 0,0 3 137,0 0 1,2 3-1,3 9 1,4 5 258,4 2 0,-6-5 0,7 8-85,3 2 1,-5 13 0,3 6-1,-1 5-167,-1 3 1,3 0-1,-8 0 1,-1 0-49,3-1 0,-8 1 1,5 0-1,-4 0-389,-3-1 0,0 1-444,0 0 623,0-10 1,-3-5 0,-1-14 0,-4-7-113,3-6 0,3-9 0,2 0 0,0 3-87,0 1 1,0 4-1,0-1 319,0 0 0,0 8 1,2 1 193,6 4 1,-3 1 0,7 11 0,0 2-283,0 2 1,0 10-1,5-3 1,-3 3-658,3-2 1,-5 9-1,3-7 704,2 0 0,2 10 0,3 6 0</inkml:trace>
  <inkml:trace contextRef="#ctx0" brushRef="#br0" timeOffset="1551">2810 653 8054,'0'15'0,"0"0"0,0 1 295,0 4 1,0 2 0,0-1 0,0 1 234,0 0 0,0 0 0,0-1 0,0 1-263,0 0 0,0-7 1,-3-3-202,-4-3-120,5 8 1,-8-24-1,10 0 1,0-10-319,0-5 0,0 0 0,0-2 1,0-5-2,0-7 1,7 4 0,3 3 0,-1 5 379,1 2 1,7 0 0,-2 1 431,4-1 0,-5 10 1,1 5-22,2 4 1,-5 13 0,0 4 0,-2 8-284,-5 7 1,4 3 0,-1 6 0,-4-1-744,-1 1 1,-3-4 0,0 0 607,0-2 0,0 6 0,0-4 0</inkml:trace>
  <inkml:trace contextRef="#ctx0" brushRef="#br0" timeOffset="1851">3441 632 8054,'0'-22'0,"0"0"0,0 0 676,0 1 1,-10-1 0,-4 0 209,-5 0 0,-3 10 0,0 5-694,0 4 0,8 3 0,-1 3 0,1 7-108,2 11 0,0 4 0,7 11 0,-3 3-21,4 2 1,1 0 0,3-2 0,0-6-11,0-1 0,7-1 0,1-4 1,-1 2 164,3-2 1,-8-3 0,5-2 240,-4-1 1,-6-1-517,-4-6 1,-5-4-1,-7-13 1,2-1-883,2-4 0,8-9 939,-8 3 0,1-5 0,-8-3 0</inkml:trace>
  <inkml:trace contextRef="#ctx0" brushRef="#br0" timeOffset="17320">109 1764 8473,'-14'0'1877,"-1"0"-1284,10 0 1,-4 10 0,9 4-1,2 6-270,5 1 1,-2 8 0,7 3 0,-2-1-425,-5 1 1,5 4 0,-1-7 0,1 0-694,0 3 0,-1-8 0,-4 5 794,2-5 0,10-2 0,-5 0 0</inkml:trace>
  <inkml:trace contextRef="#ctx0" brushRef="#br0" timeOffset="17467">66 1568 8288,'-22'-22'0,"3"1"0,4-1 0,5 0-1680,10 0 1680,0 10 0,10 2 0,2 10 0</inkml:trace>
  <inkml:trace contextRef="#ctx0" brushRef="#br0" timeOffset="17869">414 2287 8254,'-9'12'-187,"4"5"1,-10-10-312,-2-2 828,8-3 1,-1-11 0,10-6-1,0-4-247,0-3 0,0-7 0,2-3 1,3-1-110,2-6 0,10 5 1,-5-2-1,3-1 15,-1 4 0,1 1 0,4 10 0,-2 1 159,-2-1 0,-1 10 1,8 4 15,0 6 0,-3 4 0,-2 6 0,-5 9-51,-2 9 1,4 1 0,-6 7 0,-3 0-277,-3-1 0,-2-4 0,0 5 0,0 0-151,0 0 1,0-7 0,0 2 0,0-5 313,0-2 0,-10-1 0,-2 1 0</inkml:trace>
  <inkml:trace contextRef="#ctx0" brushRef="#br0" timeOffset="18152">893 1938 8203,'-21'0'369,"6"-7"0,0 0 11,-1 2 0,3 3 0,-1 4 0,-3 5 48,-2 8 0,-1-1 0,3 6 0,3 4-134,-3 0 1,5 7 0,0 1-1,2 2-65,5 4 0,3-4 0,2 0 0,0 0-208,0 0 1,2-7 0,5-1 0,8-6-680,4-6 0,3-9 0,2 2 0,3-4-680,2-3 1,0 0 1337,-7 0 0,9-20 0,3-4 0</inkml:trace>
  <inkml:trace contextRef="#ctx0" brushRef="#br0" timeOffset="18417">1002 1394 8295,'-7'22'0,"-3"-1"267,-2 1 1,7 0 0,-2 0 0,5 2 240,2 5 1,0 2 0,0 6 0,0-6-149,0 1 0,0 2 1,2 7-1,3-3-217,2-1 0,8-1 1,-8 8-1,-2-1-340,-3 1 1,1-1 0,1 1 0,4-3-439,-3-5 1,-3 5 0,-2-7 0,0 0-400,0-5 0,0-5 0,0-2 1034,0 0 0,0 0 0,0-1 0</inkml:trace>
  <inkml:trace contextRef="#ctx0" brushRef="#br0" timeOffset="18835">1220 2025 8116,'0'-12'919,"-2"0"-135,-6 5 1,6 7-469,-5 0 1,4 2 0,3 13 0,0 2-64,0 2 0,0 3 0,0 0 0,3-1-234,4 1 1,-2 7 0,9-2-1,3-5-246,3-5 0,1-10 0,1 5 0,0-2 21,0-5 0,-1-3 0,-1-4 0,-3-6-388,-3-6 1,-2-6 0,5-1 0,-5-1 274,-2 0 1,-3 0-1,-4 0 1,2 1 284,2-1 1,0 0-1,-7 0 354,0 1 0,2 6 58,6 1 1,-6 11-1,5 3 232,-4 12 0,-3 3 0,0 4-193,0 5 0,0 10 0,0-5-551,0-2 0,0-3 1,0-2-1,0 0-713,0-1 1,0-6 0,0-1 0,2 1 846,6-3 0,-6 7 0,8-7 0</inkml:trace>
  <inkml:trace contextRef="#ctx0" brushRef="#br0" timeOffset="19766">1851 1938 8203,'-21'0'346,"-1"0"0,7 0 0,1 0 1,-3 0 287,-2 0 1,4 0 0,1 0-317,-3 0 1,-3 10 0,1 4-280,4 6 1,-2 9 0,10 2-1,2 3-23,3 5 1,2-3 0,0 3 0,0 2-173,0-2 1,2-8-1,6 3 1,6-5 23,5-10 0,3-6 1,0-13-1,0 0 41,0 0 0,-1-17 0,1-8 1,0-6-84,0-8 1,-1-4 0,1-6 0,-2-1 109,-6 1 0,3-4 0,-7 2 0,-1 0-71,1-2 0,-3 7 0,-7-5 0,0 5-98,0 3 0,0 9 0,-2 5 74,-5 5 0,2 14 223,-10 10 1,10 10 0,-2 14-1,2 2 176,-2 3 1,5 10 0,-6-3 0,6 8 58,2 7 0,0-5 0,0 5 0,0-8-111,0-7 0,0 6 1,2-6-1,6 3-136,6-3 1,6-5 0,4-11 0,5-3-139,7-3 1,-2-9 0,2 0 0,1-10 35,-4-9 0,1-13 0,-9-5 0,-1 1 33,-5 0 0,-9-6 1,2 6-1,-2-1 15,-6 1 0,-1-1 0,-3 6 0,-3-3 64,-4 2 0,2 3 0,-9 5 1,-3 2 289,-3 2 1,-1 10 0,-1-2 7,0 5 0,3 4 1,2 5-1,5 10-282,2 10 1,3-1 0,7 8-1,0 0-66,0 0 1,0-7-1,2 4 1,5-2-319,8 0 0,7 0 0,4-7 0,6 0-287,2 0 0,2-10 1,8-5-1,2-5 38,4-2 0,-11 0 0,5-2 1,-6-5 296,-4-8 0,2-4 0,-11-3 1,-8 0 404,-5 0 1,-5 1 0,-7-1 222,0 0 0,0 0 0,-2 1 699,-6-1 0,-4 0-464,-10 0 1,1 13-398,-1 9 0,10 9 0,2 15 0,3 6-156,0 6 1,-1-2-1,8 0 1,0-1-184,0 1 0,0-7 0,0 2-179,0-5 0,10-4 0,5-8-151,4-12 0,3-10 0,-3-14 0,-2-5-102,-3-8 0,1-11 0,4-5 1,-2 0 303,-2-1 1,-10-4 0,2 5 0,-5-5 13,-2-10 0,0-4 0,0-11 0,0 3 245,0-2 0,-2 0 0,-3 2 0,-2 12 0,2 15 0,5 17 0,5 29 189,2 14 1,0 27 0,-4 14-1,2 13 297,2 14 0,2 7 0,-4 5 0,3 0 238,-4 0 0,-1 3 0,-3 2 0,2 2-567,6-2 0,-6-5 0,8-7-157,-1-7 0,-6-15 0,6-5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16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0 131 10750,'12'10'734,"8"2"0,-4 10 0,9-1-375,4 1 0,2 0 1,-4 0-1,4 2-388,3 5 0,-5-5 0,5 8 0,-3-3-425,-4 0 0,-3 0 0,0-10 1,1-2-2201,-4-2 2654,6-11 0,-5 16 0,12-8 0</inkml:trace>
  <inkml:trace contextRef="#ctx0" brushRef="#br0" timeOffset="350">523 0 9050,'-15'0'968,"3"3"0,0 4-602,0 8 1,5 14 0,-8 7 0,-4 5-159,-8 3 1,3 2-1,-8 4 1,1 8-46,-5 5 0,-3 3 0,0-1 0,5-2-571,3-5 1,2-7 0,7-12-1987,0-3 2394,10-19 0,22-8 0,14-21 0</inkml:trace>
  <inkml:trace contextRef="#ctx0" brushRef="#br0" timeOffset="767">675 479 8105,'12'-2'714,"-5"-5"0,-4 2 677,-3-10 0,10 8-1013,4-7 0,-2 9 0,3-2-271,2 4 0,2 3 0,3 0-295,0 0 0,-8 0 20,1 0 0,-11 10 0,4 4 1,-8 6-20,-8 1 1,-4 9 0,-7-1 0,2-3 206,3-2 0,-1-2 1,-4 0-1,2 0 442,2-1 1,8-8-1,-5-4 50,2 1 1,5 0-272,13 4 0,-4 3 1,11-10-1,2 1-545,2 1 0,10-6 1,0 4-1,0-5-655,3-2 1,-8 0-1,7 0 959,1 0 0,-8 0 0,8 0 0</inkml:trace>
  <inkml:trace contextRef="#ctx0" brushRef="#br0" timeOffset="1066">1372 588 8295,'2'-12'622,"6"5"0,-4 5 0,11 2-595,2 0 0,2 0 0,3 0-482,0 0 455,9 0 0,-6-10 0,6-2 0</inkml:trace>
  <inkml:trace contextRef="#ctx0" brushRef="#br0" timeOffset="1197">1873 371 8020,'-36'0'176,"2"0"1,0 0 536,0 0 1,0 0-1,-5 0 1,3 0-162,-3 0 0,1 7 1,-1 3-1,5-1-833,3 1 1,2-3 280,7-7 0,0 10 0,0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19.2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8439,'12'0'1589,"-2"9"-1391,-10 6 1,0-3-1,0 2 1,0 6-22,0 6 0,0 1 1,0 9-1,0 5-170,0 8 0,0 6 1,0 11-1,0-1-205,0 0 0,0 1 0,-3-1 1,-1-2 56,-4-5 0,1-5 0,7-12 1,-2-4 65,-6-8 1,6-5 407,-5-2-90,4-10 1,6-12-47,4-15 0,-2 6 0,9-1 1,3 3-116,3-1 1,-6 1 0,1 7-1,2 0-195,2 0 1,-4-7 0,-1 0-543,3 2 0,-5 2-967,3 3 1622,-11 0 0,16-9 0,-8-3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20.0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0 8192,'-12'12'1340,"2"-2"0,12-10-1324,6 0 0,4 0 0,9 0 0,1 0-726,0 0 0,0-2 710,0-6 0,-1 6 0,1-8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20.5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8197,'12'0'1033,"7"0"0,-14 0-717,10 0-16,-10 0 0,4 10-251,-9 4 0,0 6 1,0 1-77,0 1 0,0 0 0,0 0 0,0-1 81,0 1 0,7-7 0,1-1 0,-1 1-88,3-3 1,-5 5-1,9-8 1,3 1-218,2 0 1,-4-3-1,-1-7 1,3 0-402,3 0 1,1 0 0,1 0-46,0 0 0,0-7 697,0 0 0,-10-10 0,-3 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20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8151,'0'14'1043,"0"1"0,0-1 0,0 8 0,0 2-882,0 5 1,0-2 0,0 7 0,0 0-215,0 0 0,7 0 0,0 4 0,-2-4-565,-3-2 0,-2 4 0,0-7 0,0-2-996,0-3 1614,0-3 0,0 11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25.8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0 371 8057,'0'14'-117,"0"1"244,0 2 0,0 2 0,0 3 170,0 0 1,0 0 0,0-1 0,0 3-157,0 6 0,8-6 1,-1 7-1,-2-2-89,-3 0 1,-2 0 0,3-7 0,1 2-495,4 5 1,-1-5 0,-7 6-602,0-6 1,0-10 1042,0 1 0,0-10 0,0 4 0</inkml:trace>
  <inkml:trace contextRef="#ctx0" brushRef="#br0" timeOffset="367">284 393 11703,'21'0'94,"1"0"0,2 0 0,3 0 1,4 0-428,3 0 0,-7-8 0,4 1 0,-2 2-676,0 3 0,0-5 1009,-7-1 0,0-9 0,0 5 0</inkml:trace>
  <inkml:trace contextRef="#ctx0" brushRef="#br0" timeOffset="748">436 327 8057,'-2'22'-96,"-3"0"1,-3 0 167,4-1 1,-6-6 0,0-1-1,1 3 423,-1 3 1,-7 2 0,5-1 2,0 1 1,-5-7-1,7-1-72,-2 3 1,7-5-419,-2 3-442,5-11 0,4 6 140,5-10 1,-2 0 0,10 3 297,1 4 1,4-5 0,2 6 0,-1-6 196,1-2 1,0 7 0,0 0-1,0-2 103,-1-2 0,-6 4 0,-1 0 1,1 0 204,-3 3 0,5-5 0,-10 10-197,-2 1 0,-12-3 0,-8 1 1,-4 1-282,-3-3 0,-7 5 1,-2-10-1,-1 0-575,1 3 1,2-8-1,7 6 1,0-6-2520,0-2 3063,10 0 0,-7 0 0,7 0 0</inkml:trace>
  <inkml:trace contextRef="#ctx0" brushRef="#br0" timeOffset="1447">741 153 8242,'-10'-12'906,"8"0"-292,-6 5 0,8 2 0,8-7-460,6 2 0,8-5 1,5 8-1,4 0-34,3-3 1,0 5 0,5-7 0,-6 3-101,-1 4 0,4-5 1,-7 3-1,-2 2-139,-3 3 0,-9 2 0,-1 0 105,3 0 1,-7 9-1,-3 6 1,-5 4-50,-2 3 1,0 0 0,0 0-1,0 2 4,0 5 1,0 5 0,-2 9-1,-3 1-27,-2-1 0,0 3 0,7 5 0,0 7 4,0 5 1,0 2 0,0 1-1,0-1 107,0 0 1,0-2-1,0-5 1,0-7 342,0-5 0,0-12 0,0-3 554,0 1 0,-3-18 1,-4 1 1,2-10 0,-9-5 0,-3-3-392,-3-4 0,-2 2 0,1-7 0,-1 3-476,0 4 0,-7 2 0,0 3-2227,2 0 1,3 0 2170,2 0 0,10-9 0,3-4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0:17:24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22 7760,'0'22'887,"0"-1"1,0 4-571,0 4 1,0-3-1,0 11 1,0 1-101,0 3 0,0 3 0,0-1 1,0-1-147,0-6 0,0 3 0,0-10 0,0-3-613,0-2 1,0-2-2407,0 0 2948,0-10 0,10-2 0,2-10 0</inkml:trace>
  <inkml:trace contextRef="#ctx0" brushRef="#br0" timeOffset="416">284 22 8553,'0'14'541,"0"1"0,0-8 0,0 8 0,0 2-417,0 2 0,0 3 0,0 0 1,0-1-179,0 1 0,-7 0 1,0 0 74,2-1 1,2 1 0,6-2 0,2-4 43,2-1 0,2-8 0,-1 5 0,4 0-126,0 1 0,7-9 0,-4 4 1,4-6-644,3-2 0,0 0 0,-1 0 0,1 0-1114,0 0 1818,0-10 0,0-2 0,-1-10 0</inkml:trace>
  <inkml:trace contextRef="#ctx0" brushRef="#br0" timeOffset="617">524 0 8058,'0'22'175,"0"2"0,0 3 121,0 2 0,0 2 0,0-2 1,0 7-151,0 6 1,0 1 0,2 3-1,3 3-147,2 1 1,3 1 0,-5-10-1,2-2-501,-2-3 1,-3-9-1,1 2-279,4-5 1,-5-9 780,5-1 0,-14-9 0,-5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27:29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5423 8104,'0'14'-2052,"-2"-2"1980,-6-2 185,6-3 0,-10-7 0,7 2 272,-2 6 15,-1-6-273,8 8 1,-2-10 96,-5 0-209,4 0 0,-6-3 82,9-4 0,0 2 1,0-9-30,0-3 0,0 5 0,0-3 0,2-2-21,5-2 1,-4-3 0,4 0 0,-2 1-15,2-1 0,-4-7 0,6 0 0,-1 0 0,-1-3 1,2 8-1,-4-7 1,5 2-10,2 0 0,-7-8 0,5 8 0,-3 0 14,0-2 0,8 4 1,-8-7-1,0 3 32,3 4 0,-8 3 0,8 0 0,-3-3-43,0-2 1,3 0 0,-5 7-1,2 1-13,-2-1 1,5-7-1,-3 0 40,-2 2 1,5 3 0,-3 2-1,0 0-24,3 1 1,-8-1-1,8 0 1,-3 0-28,0 0 0,8 1 1,-8-1-1,0 0-9,3 0 0,-5 1 0,7-1-11,-2 0 0,4 0 78,-7 0 0,8 1 1,-8-1-37,-2 0 1,0 8-1,0-1 1,2-2-31,-2-2 1,0 4-1,0 1 1,2-3-30,-2-3 0,4-1 0,-1-1 0,-4 0 12,-1 0 1,4 1 0,0-1-1,1 0 10,1 0 1,-6 0 0,6 1 0,-1-1 2,-1 0 0,3 0 1,-6 1-1,4-1 9,-4 0 1,6 0 0,-3 1 0,1-1-23,1 0 0,-6 0 0,6 0 1,-1 1 9,-1-1 1,3 2 0,-6 4 0,4 1 14,-3-2 0,4-2 0,-1-3 1,-1 3-8,2 4 0,-6-4 0,4 4 0,-2-2 10,2 3 1,-4-6-1,4 6 1,-2-5-2,2-3 0,-5 7 0,8 1 0,-3-3-1,1-3 1,1 1-1,-4 2 1,2 3 23,-2-3 0,0 5 0,0-3 0,2-2 0,0-2 1,-4-3-22,4 0 1,-4 0 0,6 1-7,1-1 1,-8 0-1,8 0 1,-3 1-16,1-1 0,1 0 0,-4 0-5,2 0 0,1 1 0,-6-1 0,3 0 17,2 0 0,0 8 0,-4-1 0,2-2-1,2-2 1,0 5 0,-4-1 0,1-2 4,4-2 0,-1 4 0,-7 1 1,2-1-12,6 3 1,-6-7 0,5 4 0,-2-2-6,2 3 0,-4-6 0,4 6 1,-2-6 2,2-1 1,-2-1 0,7 0 9,-2 0 0,-1 1 0,-4-1 0,5 0-21,2 0 1,-7 0-1,5 1 1,-3-1-5,0 0 0,3 3 0,-5 2 1,2 2 11,-2-2 1,4 5-1,-1-2 1,-4-3 12,-1-2 1,4 4 0,0 0-3,-2-1 1,-2-4 0,-1 1 0,3 2 34,2 2 1,0 8 0,-7-7-13,0-3 1,8-3 0,-1-1 0,0-1-24,3 0 0,-8 7 0,8 1 0,-3-3 1,0-2 0,3-3 0,-5 0 0,2 0 9,-2 1 0,5-1 1,-1 0-1,1 0 29,0 0 0,0 8 1,-6-1-1,4-2 4,-4-2 0,6 5 0,-3-1 0,-2-2-75,-2-2 0,4 4 0,0 1-6,-2-3 1,5-3 0,-3-1 1,7-1 40,-6 0 0,1 3 0,-4 2 25,2 2 1,3 1 0,-5-8-8,2 0 0,1 8 0,-8-1 0,2 1-7,5 2 0,-4-8-11,4 6 1,3-6-9,-3-1 1,0 6 0,-5 1 3,6-3 0,-6 4 0,5-1 0,-2-1 5,3 3 0,-6-7 1,5 4 9,-4-4 0,4 5 0,0-1-18,-2-2 0,5-2 1,-3-3-1,-2 0-29,-3 0 0,5 8 1,1-1-1,-3-2-11,-3-2 1,5-3 0,0 1 38,-2-1 1,5 0 0,-3 0 0,-2 0-9,-2 1 0,4 6 1,0 1-1,0-3 20,3-3 0,-8 6 0,6-1 0,-4 1 17,4 2 1,-6-8 0,8 6 73,0-6 0,-8-1 0,8-1 67,-1 0 1,-6 8-1,4-1-24,-5-2 1,6 5 0,-1-2 34,-2-3 0,0 5 96,2-3-149,-5 10 43,8-4-259,-10 9-2663,0 0 2128,0 9 0,2-6 630,6 4 0,-6-5 0,8-2 0</inkml:trace>
  <inkml:trace contextRef="#ctx0" brushRef="#br0" timeOffset="764">1808 87 7007,'-2'-12'0,"-3"3"-597,-2-1 874,-1 7 0,6-6 90,-5 9-23,4 0-99,-6 0 0,1 2-128,1 5 0,-3-4 0,6 7 0,-4-1 34,3 6 0,1-3 0,-4 2-19,-6 3 1,2 0-1,0 0 1,2-2 19,5 2 0,-7 0 0,0-1 1,-3-1-54,1 2 0,7-5 0,-8 3-78,-2 1 0,8-3 0,-1-1-77,0-3 0,5-1-243,-9-8 1,9-3 163,-2-4 0,7-3 0,5-7 1,2 3 35,-2-3 1,4-3 0,-1-1-1,-1-1 51,3 0 1,-6 8-1,8-1 1,1-2 59,-1-2 0,-8 4 1,6 3-1,-3 0 3,1 0 0,1 5 0,-4-8-7,2-2 1,8 5-1,-5 0 25,2 2 1,-5 3 172,8 7 1,-8 0 64,7 0 0,-6 3 0,4 4-15,-3 7 0,8 6 1,-5 2-54,0-1 0,1 1 0,-6 0 0,5 0-26,0-1 0,0 6 0,-7-3 0,5-4-173,2-1 0,-5 0 0,5 3-250,-2 0 1,4 0 0,-4-1-878,2 1 1,-5-7 1122,8-1 0,-1-9 0,8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06:26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8418,'0'-14'-771,"0"-1"1,0 1 1838,0-8-911,0 10 1,0 4 0,0 16-1,0 6 125,0 6 0,0 11 1,0 5-1,0 5-27,0 3 1,0 9 0,0 5 0,0 8 125,0 6 1,8 6-1,-1 9 1,-2 0-145,-3 0 0,-2 0 0,0 0 0,0-2-311,0-5 0,0-5 1,-2-12-1,-3-5-762,-2-7 0,-1-15-779,8-7 1615,0-15 0,10-14 0,2-12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27:32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327 392 8344,'-2'12'720,"-5"-4"0,4-4 1,-4 4-465,5 6 1,2 6 0,0 1 0,0 1-128,0 0 0,0 0 0,0 2 1,0 3-211,0 2 1,0 7 0,0-5-1,0 3-140,0 5 1,0-8 0,0-2-1,2-4-629,5-4 0,-4 1 1,4 0-841,-5 0 1690,-2-10 0,0-3 0,0-9 0</inkml:trace>
  <inkml:trace contextRef="#ctx0" brushRef="#br0" timeOffset="250">131 523 7655,'10'12'2900,"-5"7"-2314,10-4 1,-1 4 0,8 3-1,0-3-353,-1-4 1,8 4 0,0-4 0,0 4-303,3 3 1,-8-3 0,5-2 0,-5-2-685,-2 2 0,7-8 0,0-1-1972,-2-6 2725,-13-2 0,6 0 0,-8 0 0</inkml:trace>
  <inkml:trace contextRef="#ctx0" brushRef="#br0" timeOffset="567">1 479 6932,'12'-2'239,"-2"-3"408,-1-2 1,3-10 0,10 2-1,2-6-493,5-8 1,-2-5 0,9-7 0,3 2-327,2 3 0,-5 2 0,-2-5 0,-2 5-323,-6 3 0,-1 2 495,-4 7 0,1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27:43.870"/>
    </inkml:context>
    <inkml:brush xml:id="br0">
      <inkml:brushProperty name="width" value="0.08" units="cm"/>
      <inkml:brushProperty name="height" value="0.08" units="cm"/>
      <inkml:brushProperty name="color" value="#004F8B"/>
    </inkml:brush>
    <inkml:brush xml:id="br1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7448 9672,'0'-12'-761,"0"-8"1,2 18 887,6-5-117,-6 4 1,8 1 41,-10-5 1,0 2-18,0-10 1,0 8 0,0-8 45,0-1 0,2 3 1,3-1-30,2-3 1,0 5 0,-7-3-45,0-2 0,8 5 0,-1-2-30,-2-3 0,0 0 0,-1 0 0,4 2 12,-3-1 1,-1 3-1,1-1 4,2-3 0,3 0 1,-5 0-1,2 3 5,-2-3 1,5-3-1,-1-1-7,4-1 0,-9 7 0,6 1 12,0-3 0,-5-3 1,7-1-15,-3-1 1,6 7 0,-5 1 4,2-3 0,-8 5 1,4-3-1,-3 1-7,2 2 0,-2-8 0,7 6 10,-3-6 0,-1 6 0,-6 2 0,3 0 0,2 0 0,3 0 0,-5-5 0,2 2 1,-2-2 1,-3 5-1,1 0 1,2 0-1,2 0 0,0 4 1,-5-4-51,6 3 1,-6-1 0,8 5 13,-1-2 1,-4-10 33,10 2 1,-10 3-1,4 0 1,-1 0 3,-1 0 0,3 0 1,-6-5-1,4 3 5,-3-3 1,4-3 0,1-2-1,0 1 4,-1-1 1,8 0-1,-5 0-14,0 1 1,5-1 0,-7 0-1,0 0-11,-1 0 0,6 8 1,-8-1-1,0-2 0,3-2 0,-5 5 0,7-1 1,-2-2 27,-6-2 0,6 4 0,-3 1 0,1-1-7,1 3 1,-6-7 0,6 7 0,-1-3-2,-1 1 0,3-1 0,-6-7-3,4 1 1,1 6 0,-4 1-1,3-3 0,1 5-5,-2-3 0,-4 8 5,4-8 1,-2 8-6,2-8 0,-4 8-3,4-7 0,-2 2 0,0-5 4,2 2 0,0 8 1,-4-5-1,1 0 0,4 0 1,-1 4-1,-5-4-82,6 3 1,-4-8 41,11 2 0,-10 3 0,4-3 37,1-1 1,-7 3-1,6-1-5,1-3 0,-8 5 1,8-3 34,0-2 0,-5-2-33,9-3 1,-7 3-1,5 2-50,-2 2 1,5 1 0,-6-5 39,3 4 1,-7-4 0,5 7 25,0 0 1,-8-1-1,8 9 1,-3-6 102,0-2 0,3-3-96,-3-6 1,-2-1 0,9 0-16,3 0 0,-7 0 0,0 3 0,-3 2-24,0 3 0,8-1 0,-6-7 12,4 1 1,-6-1 0,5 0 0,0 0 9,0 0 1,-5 3-1,5 2 1,1 3-5,-1-3 1,-5-3 0,5-1 0,-2-1 7,-5 0 0,4 7 0,1 1 1,0-3 32,-1-2 1,6-3 0,-6 0-30,4 0 0,-6 1-8,7-1 0,-6 0 0,4 0-17,-3 0 0,6 8 0,-8-1 13,-2-2 0,5 5 0,-1 0 2,3 3 1,-7-8-1,5 5 1,-3-3-8,0 1 1,3 6-1,-5-6-36,2-3 1,8-3-1,-6-1 22,4-1 0,-6 0 1,5 0 40,-2 1 0,4-1 0,-4 0 101,2 0-115,-7 10 1,7-5 16,-5 10-8,-5-10-6,8 5 1,-3-3-1,3 1-35,2-3 0,-7-2 1,5-3 1,-1 0 0,-4 8 1,7-1-1,-2-2 9,-5-2 1,7-3-1,0 0 15,0 0 0,5 1 0,-7-1 0,-1 0 13,1 0 0,5 1 0,-6 1 0,1 3 13,0 3 1,4-1 0,-4-7 0,2 3-8,5 5 0,-7-6 1,-1 6-1,1-6-2,4-1 0,-1-1 1,-1 0-14,-3 0 1,8 0 0,-5 1 0,3-1-4,-1 0 0,-6 8 0,4-1-1,-3-2 0,6-2 0,-5-1 1,-1 3 6,1 3 0,0-1 1,-3-6 16,7-1 0,-4 0 0,0 0-8,-1 1 0,1-1 0,7 0 0,-5 0 2,-2 0 0,4 1 0,-4-1 39,2 0 0,-5 0 0,6 1 1,-4-1 0,6 0 1,-6 0-46,4 0 0,-9 8 1,6 2-1,-3 0 1,1 0 1,1 4 0,-4-6-12,2-3 1,8-2 0,-5-3-16,2 0 0,-5 8 0,5-1 6,-2-2 0,4-2 0,-4-1 8,2 6 1,-7-6-1,4 8 1,-1-2 0,-1-1 0,3 3 1,-6-5-1,6 3 0,2-3 0,-4 5 0,4-3 0,0 1-23,0 2 1,-7-8 0,4 6 0,1-3 20,5 2 1,-6-4-1,1 4 1,-3-4 18,0-3 0,8 8 0,-5-1 4,2-2 0,-5-2 0,5-3 0,0 3 10,0 4 0,-4-4 0,4 4 0,0-4-16,0-3 1,-5 1-1,8-4-14,2-4 1,-5 5 0,2-5-1,1 5 28,-3 2 0,7 0 0,-7 1 1,3-1 59,-1 0 1,-6 0-1,4 0 1,0 1-68,0-1 1,-5 3 0,5 2 0,0 2-6,0-2 1,-4 0 0,4 0 0,0 3-44,0-3 1,-5 0-1,5 0 1,-2 2-1,-5-2 1,4 5 0,1 0 0,0 0 4,-1 0 1,1 5-1,-5-8 25,2-2 0,8 5 0,-6-2 5,4-3 0,-6-3 0,5-1-10,-2-1 0,-1 7 0,-4 1-10,2-3 1,8-2-1,-8-3 1,0 2-5,3 6 1,-7-5 0,6 6 0,-2-1-1,1-1 1,1 3 0,-4-5-1,2 3 0,-2-3 1,5 5 0,0-3 36,2-2 0,-5-2 0,5-3 0,-2 0 0,-3 8 1,-5 2-1,3 0-32,3 0 1,1-3-7,-1-7 0,-4 3 1,8 2-39,-2 3 1,0-1-5,-3-7 0,-2 3 0,7 2-1,-2 2 0,4 1 0,-4-8 58,2 0 0,-5 8 0,5-1 24,-2-2 0,5-2 0,-6 0 66,3 4 1,-7-4 0,2 4 1,3 3-84,-3-2 0,8-1 9,-8-7 0,0 8 1,-4 2-1,2 0-109,2 0 0,0 4 77,-7-6 1,7 7-2,1-8 1,-1 8-32,-7-8 0,0 8 0,2-5-98,6 2 126,-6 3 39,8-3 177,-10 8-141,0-8 1,2 10-446,5 0 255,-4 0 151,6 0 0,-9-2 572,0-6-134,0 6-421,0-8 0,-2 10 35,-5 0 1,4-2-8,-4-5 1,2 4-33,-2-4 61,5 5 1,-10 2-1,7 2 27,-3 5 1,1-2 31,7 10 0,-2-8-67,-6 7 0,6-6 163,-5 6-214,4-9 0,6 5-62,4-10 0,-2-10 24,9-4 1,-9-6 0,3-2 7,-6 1 0,-2 6 0,0 1 1,0-3 1,0 5 0,-2-1 239,-6 4 0,3-6-218,-9 8 0,7 0 1,-5 9 25,2 5 0,3 6 1,4 6-1,-2-2 55,-2-3 0,0 1 0,7 7 0,0-1-67,0 1 0,0 0 0,0 0-46,0 0 1,0-8 0,2-2-57,6-2 1,4-3 36,9-7 1,-1-10 0,-3-4 0,-5-6-42,-3-1 0,1-1 0,-5 0 0,2 0 37,-2 1 0,-3-1 0,-2 0 28,0 0 0,-2 1 52,-5-1 0,-5 2 83,-10 6 0,0 4 0,0 10-95,1 0 1,9 10 0,2 4-1,3 6 58,-1 2 1,1-1 0,5 1 0,-3 2 12,-2 5 0,-1-5 1,8 6-1,0-6-116,0-2 1,8-8 0,1-2-66,3-2 1,3-3 0,7-7 29,-1 0 1,1-10 0,-2-4 0,-4-6 40,-1-1 1,-8-3 0,5-3 0,-2-2 59,-5 2 0,-3 3 1,-2 2-1,0 1 4,0-1 0,-2 2 0,-3 3 0,-5 5-15,-2 3 0,-2-1 0,-8 5 63,0-2 1,0 0-86,1 7 1,-1 2 0,2 5-56,6 8 0,4 7 1,10 4-28,0 3 0,0 0 1,0-7-1,3 0-50,4 0 1,-2-3-1,7-2 1,0-5 47,0-2 1,3-3 0,6-7 39,1 0 1,-7 0 0,-1-2 154,3-6 1,-7-4 0,-1-10 0,-1 1 25,-1-1 1,0 0 0,-7 0 0,0 1-29,0-1 0,-9 0 1,-4 0-1,-1 3-89,-1 4 0,1-4 0,-8 4-31,0-4 0,1 7 0,-1 5-198,0 4 1,8 6-1,1 4 31,4 7 1,2 6-1,7 4 1,0 3-11,0 2 0,0 0 1,2-5 37,5 5 1,5-5 0,10 3 132,0-10 1,0 0 0,-1-10 73,1-2 1,-7-10 0,-3-5 0,-3-2 244,-4-5 1,-2 5-1,-3-2-108,0-3 0,-3-3 1,-4 1-1,-5 2-41,0 2 0,-8 11 1,6-6-218,-5 0 0,4 8-2371,1-5 2410,9 4 1,-5 13 0,10 2 0</inkml:trace>
  <inkml:trace contextRef="#ctx0" brushRef="#br1" timeOffset="2165">2658 3659 8403,'9'12'90,"6"-5"0,4-4 1,3-3-423,0 0 0,-1 0 1,1 0-1,0-3 332,0-4 0,0-15 0,-1-12 0</inkml:trace>
  <inkml:trace contextRef="#ctx0" brushRef="#br1" timeOffset="2348">2897 3463 8079,'0'22'-154,"0"2"1,0 2 0,3 6 392,4 2 1,-2-5-1,7 7 1,0 5 184,0 8 0,0-4 0,5 6 0,-3-2-545,3 2 1,3 2 0,2 5 0,-1-5-608,1 0 1,-7-7-1,-3 3 728,-3-11 0,8 3 0,-5-7 0</inkml:trace>
  <inkml:trace contextRef="#ctx0" brushRef="#br1" timeOffset="2648">2483 3550 8796,'22'-10'842,"0"-2"0,2-12 1,5-3-656,7-2 0,8-9 0,4 1 1,3-4-793,-2-2 0,-3-1 605,-3 0 0,1 11 0,-1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28:00.29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 2004 6465,'-12'0'565,"3"0"-263,9 0-51,0 0-206,0-10 73,0 8 0,0-10-26,0 4 0,0 4-64,0-11 1,7 1-1,3-6 4,2 6 0,-5-6 0,7 6-14,3-6 1,-7-1 0,0-1 12,-1 0 1,1 0 0,7 1 0,-5-1 61,-2 0 0,4 0-5,-6 0 0,6 1-21,-7-1 0,1 7 254,-8 1-260,0 9-34,0-5 1,0 20 0,-3 2 106,-4 0 0,2 8-122,-9-6 1,9 5 0,-5 3-11,0 0 1,8 0 0,-5 0 0,2-3-39,-2-5 1,4 6 0,-4-6 0,4 6-5,3 1 0,-7-6 1,0-1 22,2 3 0,3 3 34,2 2 139,0-10 0,0-5-127,0-14 1,0-5 0,2-10 0,3-2-44,2-6 0,10 4 1,-5-8-1,3 0-34,-1 0 1,1 0 0,7-4 0,-3 1 6,-5-1 0,6-3 0,-6-3 1,6 0 13,1 1 0,-6 2 1,0 2-1,-1 5-9,-2 3 0,5 2 228,-10 7-134,1 10 1,-8 5 0,-3 14-60,-4 7 1,2 6-1,-9 4 1,-1 2-6,3 4 0,-5 1 1,7-4-1,1 2-8,-1-3 0,-7 6 0,5-3 0,-3-3 29,1-1 1,7-4 0,-5 4-1,-1 1-6,1 3 0,5 0 0,-5-7-4,2 0 1,-4 0 0,7-1-1,2 1-54,2 0 1,-4-8 0,0 1-123,2 2 19,2-8 208,3 1 0,0-12 1,3-6-1,2-6-40,2-5 0,8-10 1,-6-3-1,3 1-6,5-1 1,0-6 0,0 1 0,-2-4-48,2-2 0,2-1 1,3 0-1,-1 1-12,1-1 1,-7 8 0,-1 0 0,3-1 27,3 4 0,-6 1 0,-2 10 0,-2 1 16,-5-1 0,0 7 90,2 1 1,-7 11-53,0 3 1,-3 8 0,-11 11-1,-1 0-6,3 5 0,-7 3 0,7-5 1,-3 2-33,1 5 1,-1-2 0,-4 7 0,2-1 6,2 1 1,1 0 0,-8 5 0,0-3 21,1 3 0,6 0 0,1-1 0,-3-1-12,-3 1 1,6-6 0,2-3-104,2-5 14,3-2 1,7-12-1,0-10 56,0-13 0,7-1 0,3-5 1,2-6 26,5 1 1,-5-7 0,2-1 0,1 1 68,-3-1 1,7-4 0,-4 5 0,2-3-51,-3-5 0,6-2 0,-6-3 0,5 1-37,3-1 0,0-7 0,0 1 0,0 1 10,-1 3 0,1 3 1,0-1-1,0 3-8,-1 5 0,-1-3 0,-3 10 1,-5 2-23,-2 3 274,6 12-219,-13 2 0,-1 13 1,-11 4-1,-1 8-54,0 4 0,-4 3 0,4-1 0,-2 1 31,-5 0 1,5 0 0,-3 0 0,1 2-38,2 5 1,-5-5-1,7 5 1,1-5-16,-1-2 1,-7 7 0,5 0-1,0-2 54,4-3 1,-1-2-1,2-1 1,-1 1 18,-1 0 1,6-7-11,-4-1-5,4-9 0,3-5 0,3-15 0,4-6-3,8-8 1,-3 2-1,2-9 1,3-1-3,3 3 0,-1-7 0,-2 5 0,-3-3 4,3 3 0,3-5 0,1 5 0,1-6-6,0-1 1,0 2 0,0 2 0,-3 3 9,-5-3 1,6 0-1,-6 1 1,3 4 53,-2 2 1,4 3-1,-7 7-12,0 1 0,-2 6 109,-10 1-142,0 9 0,0-2 0,-2 14 0,-3 7-56,-3 6 1,-8 9 0,1 2 0,-2 1-25,3-1 1,-6 8-1,6-5 1,-6 0 65,-1-5 1,6-5-1,3-2 1,0 2-32,0 5 1,5-12 0,-6 5 0,1-3-68,0 0 0,7 3 0,-2 0 2,5 0 0,-1-10 0,-2-3-53,-2 1 200,0-8 0,7 6 67,0-16 1,2 4 0,3-11 0,5-2-58,2-2 0,0-5 1,5-3-1,-2-4-36,1-3 1,-3 5 0,1-8 0,3 1 5,2 2 1,3-7-1,0 5 1,0-8-48,-1-7 1,1 5-1,0-4 1,0 6 26,0 8 1,-1-5 0,1 7 0,-3 0 17,-4 5 0,2 5 0,-7 2 0,-1 0 121,1 0 1,4 8 7,-6-1 1,-1 8-236,-7-8-55,0 11 1,-2 1-17,-6 10 1,6 10 0,-8-4 45,1-1 1,6 7-1,-4-5-25,4 6 1,-4-6-1,0 1 1,2 2 40,3 2 1,-6-4-1,1-1 1,0 3 70,-3 2 0,8-4 1,-8 0-1,3 1 59,0 4 0,-3-6 1,5 1-46,-2 2 0,-8 2 250,8 3-111,0-10 0,7-5-133,0-14 1,2-7 0,3-13 0,5-2-11,2 2 1,2-4-1,6-1 1,-3 1-13,-3-1 1,-2 1-1,5 4 1,-5-2-86,-2 3 0,0 2 0,-6 2-596,4 0 691,9 10 1,-15-7 0,8 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28:04.1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196 66 7055,'0'12'569,"0"0"561,0-5-885,0-4 1,0 9 168,0-5 139,0-4-254,-10 6 1,-2-1-161,-9-1 0,6 7 0,3-4 0,0 0-118,0-1 0,4 6 1,-4-5-1,0-1 12,0 1 0,5 4 0,-5-4 50,2 2 0,0-7-101,3 2-21,5-4 0,-8-6-85,10-4 1,7 2 0,3-9-35,2-3 1,-5-3 0,8-1 100,2-1 0,-5 2 0,0 4 82,-2 1 0,4 0 0,-4-4 163,2 5 0,-5-6 4,8 6-152,-10 4 0,12-2 1,-8 7 85,3-2 1,-4 0 199,6 7 0,-2 2 0,5 3 100,-2 2 1,-8 10 0,7-2 23,3 4 1,-7 3-1,-3-1 1,-2 1-274,2 0 1,-4-7-1,6-1-715,1 3 1,-7 2-1,6 1-1566,1-6 1,-5 3 2103,9-10 0,1 10 0,7-5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3T19:32:12.0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499 2491 8294,'-10'-44'0,"-9"10"0,-10 3 390,2-1 0,10 10 0,3-2 0,-3 10 164,-3 4 1,6 3-1,-1 7 1,-2 0-196,-2 0 1,-10 12 0,0 10 0,2 12-91,3 7 0,2 12 0,1 7 0,-1 11-29,0 8 1,8 9 0,1 4 0,4 4-190,4 4 1,8-50-1,4 1 1,2 3 0,3 1-1,4 0 1,2-1-394,2 1 1,1-1-1,23 30 1,2-18-1,0-27-10,-3-20 0,6-14 0,-13-20 0,3-14 598,-3-10 1,-4-14 0,-11-5-1,-1-5-101,-6-2 1,-4 2 0,-10 5 0,-3 7 168,-4 5 0,-5 12 0,-12 5 1,-5 7-352,-7 8 1,-13 4-1,-4 13 1,-3 4-275,-4 7 0,7-1 0,2 1 0,7 3-184,8 2 0,4 8 1,13-3-1,5-4-350,6-1 1,13 0 844,2 3 0,20 9 0,-3 3 0</inkml:trace>
  <inkml:trace contextRef="#ctx0" brushRef="#br0" timeOffset="250">651 3144 8380,'7'22'239,"1"-1"1,-1 1 273,3 0 0,-5 0 1,7 0-1,0-1 352,0 1 1,-5-3-632,8-4 0,-11-8 0,4-14 0,-6-10 230,-2-10 0,0-6 1,-2-11-1,-6-2-459,-6-5 1,2 5 0,0-7 0,0 2-923,0 0 0,7-2 0,-3 7 0,6 0-1382,2 5 2299,0 2 0,0-4 0,0-1 0</inkml:trace>
  <inkml:trace contextRef="#ctx0" brushRef="#br0" timeOffset="518">847 2752 8380,'0'43'34,"0"1"0,0 0 1,0-1 205,0 1 0,0-1 1,0-2-1,0-2 15,0-3 0,10-9 0,4 0-395,6-10 0,2-10 0,-1-17 1,1-9-158,0-8 1,-8-12 0,-2 3 0,1-5 61,-1-3 1,-7 1 0,2-1 0,-5 3-37,-2 5 0,-2-3 0,-3 8 1,-5 2 333,-2 5 1,7-3 0,-4 15 0,1-3 703,1 1 1,-7 11 0,6 3 49,4 12 1,1 18-1,3 6 1,0 5-427,0 2 1,3 1-1,4 0 1,7-1-878,6 1 0,1-1 0,1-2 486,0-4 0,9-6 0,3-9 0</inkml:trace>
  <inkml:trace contextRef="#ctx0" brushRef="#br0" timeOffset="784">1130 2708 8258,'12'29'196,"-4"0"0,4 8 0,2-6 0,6 3 352,1 5 1,8 12 0,5 9 0,5 10-316,7 10 0,2 5 0,-4 4 0,-22-43 0,0 0-711,-1 1 0,1 1 0,-1-2 0,-1 0 0,16 29 0,-9-17-635,-10-20 0,-7-23 861,-10-15 0,-3-12 0,-6-15 0,-11-4 252,-6-3 0,-6-2 0,3-8 0,-7-2-90,-5-5 0,-3-4 0,-2-13 90,-5-5 0,5-4 0,20 33 0,-1 1 0</inkml:trace>
  <inkml:trace contextRef="#ctx0" brushRef="#br0" timeOffset="967">1174 2948 8258,'-22'-73'-478,"0"1"0,-4-6 0,4 11 0,10 6 988,7 5 0,7 6 0,6 6 0,6 3 198,6 5 1,1 4 0,3 10 0,3 1-26,2-1 1,7 2 0,-4 6 0,-1 7-427,1 4 1,-3 3-1,-7 3 1,-1 6-226,1 13 1,-10 2 0,-4 13 0,-6 1-144,-2 4 0,-2 8 1,-6 4-1,-4-1-801,0 0 1,-7-2 0,4-8 0,-4-1 61,-3-6 0,3-12 1,2-9-1,2-1-748,-2-2 1598,-2-2 0,-3-10 0,0 0 0</inkml:trace>
  <inkml:trace contextRef="#ctx0" brushRef="#br0" timeOffset="1334">1239 1641 8274,'0'22'-150,"0"0"1,0 0-1,0 2 1,3 2 808,4 4 0,3 8 1,9-1-1,0 6-59,5 8 0,10-3 0,-2 10 0,2 3-521,4 2 0,-6-8 0,-3-4 0,-5-7 87,-2-8 0,-8-7-180,1-14 0,-10-8 0,0-12 15,-10-2 0,0-13 0,-7 1 0,0-10-182,0-5 1,4 0-1,-4-4 1,3 1-88,4-1 1,2-1 0,3 0-1,0 5 41,0 3 0,10 2 0,4 9 325,6 6 1,2-3 0,-1 10 0,1 7 170,0 12 1,7 5 0,2 19 0,1 3-428,-1 2 1,-2 2 0,-7-1-1,0-4-926,0-1 0,-1-4 0,-1 4-755,-6-8 1839,-4-15 0,0-4 0,2-10 0</inkml:trace>
  <inkml:trace contextRef="#ctx0" brushRef="#br0" timeOffset="1466">1827 2142 8246,'-7'-36'-43,"0"0"1,-1 7 0,6-5-1,-3 2 514,-2 6 1,0 9 124,7 2 0,9 10 1,6 0-1,4 10-104,3 10 0,0 4 1,2 5-1,3 3-572,2 2 1,0 3 0,-8-6 0,1 3-1153,0-2 1,-3 4 1231,-4-2 0,14 0 0,-5-7 0</inkml:trace>
  <inkml:trace contextRef="#ctx0" brushRef="#br0" timeOffset="1598">1762 1728 8246,'-10'-33'-94,"-4"4"0,-3 4 0,2 4 69,8-1 0,7 2 0,7 6 25,8 7 0,4 4 0,3 3 0</inkml:trace>
  <inkml:trace contextRef="#ctx0" brushRef="#br0" timeOffset="1834">2241 1445 8246,'-22'0'1544,"0"0"-1255,1 0 1,-1 3 0,0 2 0,3 7 589,4 7 1,-2 0 0,8 18 0,-1 1-40,0 4 0,3 8 1,7 1-1,0-2-748,0-3 0,10-3 0,4 1 1,5-3-652,3-5 1,10-7 0,4-14 0,5-8-472,3-5 0,-1-7 0,1-7 0,-1-12-697,1-7 0,-1-6 1727,1-6 0,0-10 0,-1-3 0</inkml:trace>
  <inkml:trace contextRef="#ctx0" brushRef="#br0" timeOffset="2116">2676 1467 8246,'0'-34'-282,"0"3"0,0 7 0,0-3 771,0-2 0,-9 7 0,-6 10 0,-4 2 538,-3 6 0,0 4 0,1 7 0,-1 10-178,0 9 0,7 1 1,1 9-1,-1 3-480,3 2 1,3 3 0,9-1 0,0 1-613,0-1 1,0-2 0,2-2 0,3-5-485,2-2 0,10-3 0,-2-8 0,4-1-6,3-6 0,0-4 0,-1-13 0,1-4 520,0-7 0,-3-6 0,-2-4 0,-5-5 243,-2-7 0,4 2 0,-6 0 0,-1 0 370,3 0 0,-8 8 0,5-3 343,-4 4 0,6 6-424,6 5 1,-3 4 0,3 10-652,2 0 0,-5 2 0,2 3-1482,3 2 1814,2 1 0,13 1 0,2 3 0</inkml:trace>
  <inkml:trace contextRef="#ctx0" brushRef="#br0" timeOffset="2516">2960 1532 8279,'12'-2'1421,"-5"-5"1,-5-8-1007,-2-4 1,8-5-1,1-8 1,1-11-248,0-13 0,4-14 0,-4-5 0,-1-3-296,1-4 1,-3-3-1,-9-4 1,-5-3-158,-8-2 0,2 45 0,-3 1 1,-20-44-1,16 45 0,-1 0-350,-1 0 0,0 2 0,-21-42 1,2 9-1,4 15 472,8 17 1,7 27-1,8 26 511,7 20 0,4 21 1,3 13-1,3 11-133,4 15 1,5 10 0,-2-42 0,2 1 0,-1 1-1,2 0 4,1 1 0,1 0 1,-2 1-1,1-2 1,3-1-1,2 0 1,1-1-1,1-1-275,3-3 0,0-1 0,-1 1 0,3-5 0,34 17 0,6-15 56,4-14 0,22-19 0,-3-6 0</inkml:trace>
  <inkml:trace contextRef="#ctx0" brushRef="#br0" timeOffset="3082">477 5430 7906,'-7'-14'-748,"-1"-1"4082,-8 11-2167,3-6 0,1 12 0,5 6-500,5 6 0,4 13 1,5 2-1,8-3-538,4-1 0,3-4 0,0 1 0,0 0-936,-1 0 0,8-8 1,0-2-1,-2-2 807,-3-5 0,8-3 0,2-2 0</inkml:trace>
  <inkml:trace contextRef="#ctx0" brushRef="#br0" timeOffset="3448">259 4842 8216,'0'22'-530,"0"0"0,0-7 369,0-1 0,10-9 0,4 5 0,6-3 75,2 0 0,2 10 1,2-2-1,6 6 71,2 8 1,2 5-1,8 10 1,-1-1 152,1 1 1,-1 9-1,1 3 1,-3-1 315,-5-4 1,-7-14 0,-12-8 0,-5-5 1497,-2-2-1464,-3-10 1,-9-5 0,-3-14 0,-5-8-168,-2-4 1,5-3 0,-5-2 0,0-5-304,0-8 0,4-4 1,-4 0-1,3 2-223,4 3 0,2 0 0,3-5 1,0 2 92,0 3 1,0 9-1,3 1 1,4 6 79,8 6 0,4 2 0,5-3 0,5 8 47,7 4 1,-2 15 0,3 8 0,-1 9-393,-2 5 1,4 0 0,-6 4 0,-1-4-449,1-2 1,-1 4 824,-2-7 0,-4 0 0,6-7 0</inkml:trace>
  <inkml:trace contextRef="#ctx0" brushRef="#br0" timeOffset="3615">847 4363 8216,'7'29'68,"1"0"1,-1 0 215,3 3 1,2 2 0,10 9 0,2 1-55,5-1 1,-3 3 0,11 5 0,1 7-350,4 5 1,3 3 0,1-1 118,-2 0 0,4-9 0,-14-3 0</inkml:trace>
  <inkml:trace contextRef="#ctx0" brushRef="#br0" timeOffset="3799">847 4799 8432,'10'-22'153,"-8"0"0,8 1 1,0-1 209,4 0 0,6-9 0,1-6 1,4-4-526,4-2 1,-3-8 0,10 0 0,3 3-334,2 2 0,-4 12 495,-1 5 0,-9 5 0,4 2 0</inkml:trace>
  <inkml:trace contextRef="#ctx0" brushRef="#br0" timeOffset="4133">1435 4995 7485,'15'36'0,"-1"-4"-145,3-8 0,3 0 1,1-17-1,1-2 870,0-2 1,-3-13 0,-2-7-1,-2-12-397,2-15 0,2-2 0,0-9 1,-4-1-190,-8 0 0,-2 6 0,0-6 0,2 3-287,-2 4 1,-12 3 0,-8 3 0,-4-1-288,-3 1 0,-10 9 0,-1 7 0,-4 8 70,1 4 1,7 11-1,-5-4 1,3 11 918,4 11 0,10 3 1,5 19-1,2 3 278,5 2 0,3 3 0,2-3 0,2-2-200,6-3 0,-3-2 0,12 2 0,4-7-349,6-5 0,9-4 1,-4-6-1,2-7-635,4-4 0,11-8 0,1-7 0,1-12 30,2-8 1,-7-2 0,3-4 0,-8 4 321,-5 2 0,-9 3 0,4 8 0</inkml:trace>
  <inkml:trace contextRef="#ctx0" brushRef="#br0" timeOffset="4282">1980 4690 8262,'-10'12'206,"5"5"1,-9-10 448,-3-2 0,5-2-443,-3-3 0,3-10 0,-5-7 1,5-7-18,2-5 0,3-17 0,7 2 0,0-4-44,0-5 0,0-1 1,0-6-1,0 4-489,0 3 0,10-5 1,7 7-1,7 5-1892,5 7 2230,0 8 0,2 9 0,3 0 0</inkml:trace>
  <inkml:trace contextRef="#ctx0" brushRef="#br0" timeOffset="4666">2067 4320 8338,'0'22'930,"0"-1"0,0 1-963,0 0 1,9 9 0,8 6-1,10 6 626,9 8 1,5 7-1,5 12 1,5 5-450,7 3 0,-26-34 1,-1 1-1,2 4 1,-1 1-1,1 1 1,0 0-408,0 0 1,-1 0-1,-1-6 1,-1-1-1,-3-1 1,-1-1-1,15 26-3027,-7-15 3290,-5-26 0,-36-27 0,-8-25 0</inkml:trace>
  <inkml:trace contextRef="#ctx0" brushRef="#br0" timeOffset="5364">1980 4189 8291,'12'-29'0,"-5"-2"268,-5-3 1,1 7-1,4-2 1,8 5-62,4 2 1,3 0 0,-1 1 0,4 1-49,4 6 1,5 4-1,9 10 1,-2 2-141,-4 6 1,1 6 0,-9 18 0,0 9-142,3 7 1,-15 5 0,2-4-1,-7 2-61,-7-3 0,-3 5 0,-2-2 1,0-5 23,0-7 1,-9-3 0,-6-14-56,-4-10 1,-8-10 0,3-14-1,5-14 127,-1-15 0,1-18 0,0 1 0,4-2 345,8 2 0,4-5 1,3 7-1,0 1 1,0 4 0,10 7 1,2 8-1,5 7 39,5 5 1,-3 12-1,15 4 1,0 6-87,0 2 1,-5 10 0,5 4 0,-3 8-170,-4 7 0,4-2 1,-2 9-1,-4 3-221,-8 2 1,-1 0-1,-6-2 1,0-6-97,-1-1 0,-4-5 0,-12-11 279,-7-1 1,-6-13-1,-2-2 1,1-12 253,-1-7 1,-2-10 0,-3-3 0,0-1-43,8-6 1,0 0-1,9 0 1,0 3-336,1-3 0,1 1 0,8 1 0,0 8-153,0 5 0,8 2 0,1 3 0,3 5-31,5 6 1,10 6 0,2 4 0,-2 6 98,-3 6 1,-2 5 0,-1 3 0,1-2 193,0-6 0,0 3 1,0-10 128,-1-2 1,-6-7-1,-3-10-185,-2-10 1,-3-14 0,-7-1 0,0-4 20,0-2 1,-3-8 0,-1 0-1,-6 5 174,-2 7 0,0 1 1,-5 8-1,2 4 143,-2 2 1,-2 12 0,-3 4 61,0 6 0,8 2 0,2 2 0,0 8 119,0 12 0,7 9 0,-2 13 0,4-1-5,3 1 0,3-1 0,4 1 0,7 2-176,6 5 1,1-5 0,1 2-1,0-9-410,0-10 0,0-7 0,2-5 0,5-5-709,7-3 1,3-11 0,-1-15 0,-4-10-1403,-2-9 0,-3-15 2248,-7-7 0,-1-5 0,1-2 0</inkml:trace>
  <inkml:trace contextRef="#ctx0" brushRef="#br0" timeOffset="5548">2742 2708 8185,'12'37'0,"-2"-1"162,-1 3 1,1 4-1,9 6 1,1 4 220,4 3 1,5 6-1,0 13 1,7 8-602,5-1 1,-4 5 0,-1 0 0,0-12-1089,-2-12 1306,-2-19 0,-11-13 0,1-9 0</inkml:trace>
  <inkml:trace contextRef="#ctx0" brushRef="#br0" timeOffset="6007">2655 3296 7825,'0'-21'-209,"0"-1"1,7 0 0,3 0 0,4-2 345,10-5 0,0 2 0,13-6 1,2-1 174,2 0 1,2 5-1,1-5 1,-1 0-60,1 0 0,-1 7 0,-1-2 1,-6 8 697,-7 6 1,-5-4 1170,-2 4-1444,-10 6 1,-2 9 0,-13 14-1,-2 8-59,-2 7 1,-7 12-1,4 10 1,0 0-542,1 2 0,1-7 0,8 5 0,0-3-480,0 3 1,10-12 0,2 2 0,5-7-333,5-8 0,-5-4 1,12-7-1,-5-8 118,-2-5 0,-1-21 0,1-10 0,-2-10 407,-6-4 1,3-8 0,-7 0 0,-1 3 643,1 2 0,-3 4 0,-4 4 0,2 4-11,2 2 0,3 13 0,-3 12-443,7 4 1,-2 3 0,3 3-1,2 4-567,2 8 0,-4 4 0,-1 3 1,3-1-2546,3 1 3131,-8 0 0,17-10 0,-5-2 0</inkml:trace>
  <inkml:trace contextRef="#ctx0" brushRef="#br0" timeOffset="6165">3351 1946 8185,'0'22'72,"3"0"0,2 0 234,2-1 0,10 11 1,0 4-1,7 8-173,5 6 1,10 16-1,-3 14 1,5 7-179,-19-40 1,0 0 0,3 1 0,1 1 44,-1 1 0,0 1 0,1 7 0,-1 1 0,-3-4 0,0 1 0</inkml:trace>
  <inkml:trace contextRef="#ctx0" brushRef="#br0" timeOffset="6467">3351 2491 8957,'0'14'297,"0"1"1,10-11 0,5 4 0,4-8-263,3-8 0,2-4 0,5-12 0,7-2 92,5-3 0,-4-8 0,-1 6 0,3-1 192,2 1 0,-5 4 0,-2 13 0,-2 6 404,-6 6 1,6 2 0,-3 2 0,-3 6-271,-2 6 0,5 8 0,1 7 1,-4 5-348,-2 0 0,-2 5 0,0-10 0,0 0-367,-1 2 0,6-7 0,-3 5 0,-4-7-986,-1-7 0,-7-3 1247,3-5 0,-1-14 0,8 4 0</inkml:trace>
  <inkml:trace contextRef="#ctx0" brushRef="#br0" timeOffset="6615">3918 1837 8185,'-32'-9'242,"8"6"1,-5-6 2550,5-1-3205,12 7 1,2-4-1,12 12 412,6 2 0,4 10 0,10-5 0</inkml:trace>
  <inkml:trace contextRef="#ctx0" brushRef="#br0" timeOffset="7083">4201 1837 8617,'-10'12'577,"-4"-4"0,-3-3 1,0-1-1,5 6 323,2 2 1,-7 5-1,5 10-510,0 2 1,2 9 0,10-4 0,0 3-340,0-1 0,10 0 0,4 5 0,8-4-542,7-8 0,-5-8 0,8-6 0,-3-8-46,0-4 0,7-8 0,-7-7 0,-2-13 397,-3-6 0,3 4 0,-3-4 1,-7 2 376,-5 0 0,2 0 0,-4 7 950,2 0 1,-7 8-92,2-1-1207,5 10 0,-7-2 1,7 14-265,-2 8 1,-3-3 0,-7 3 110,0 2 0,-2 2 487,-5 3 0,-6-10 0,-8-7 0,1-10-120,6-10 0,-3-7 0,10-4 0,2-6 107,2-2 0,3 5 0,0-7 1,0 0 223,0 2 0,3 3 1,4 6-1,10 1 17,10 2 1,-1-2 0,10 17 0,3 2-230,2 3 0,10 2 0,-2 2 1,-6 8-853,-4 12 0,-5 2 0,2 10 0,-9-3 630,-11-4 0,4 7 0,-8-1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2:45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1320 8575,'-12'-10'-436,"0"8"1,7-8 923,-2 0 127,-10 8 1,7-10 330,-5 4-665,6 6-223,9-8 1,0 13-1,0 4-3,0 8 1,0-3-1,0 2 48,0 3 0,0-5 0,2 0 41,5-2 1,5-3-1,10-7 1,0 0 9,0 0 1,7-2 0,2-5-1,3-8-104,5-4 1,2-6 0,5-1 0,5-6-74,7-1 1,2-4 0,1-9-1,-3-2 65,2-3 1,3-2-1,0 4 1,-2-1 25,-3 1 1,-10 3-1,3 3 1,-5 2 15,-2 4 1,-11 3-1,-4 8 1,-2-3 31,2 2 0,-5 3 1,3 2-1,-8 0-74,-4 1 0,-1-1 0,8 0 1,0 3-118,0 4 0,-8-4 0,1 7 0,2-3-254,2 1 0,0 6 1,-2-4-1714,-2 3-886,-10 1 2928,4 8 0,-9 10 0,0 2 0</inkml:trace>
  <inkml:trace contextRef="#ctx0" brushRef="#br0" timeOffset="466">1220 187 10018,'3'-12'733,"4"5"1,7 5-407,6 2 0,2-8 0,2-1 0,2-1-230,3 0 0,10-4 0,-3 4 1,5-2-203,3-5 1,-8 5 0,-2 0-1,0 0-110,0 0 1,-7 7 0,-1-5-344,-9 0 606,2 8 1,-16 2-1,2 12 207,-10 0 0,0 8 0,-7-6 0,2 5 156,5 3 1,-4 0-1,-1 2 1,0 3-256,1 2 0,-1 0 0,5-7 1,-4-1-611,-4 1 1,9 0 0,-4 0 0,6 0-2541,2-1 2994,0-9 0,-10 8 0,-2-8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3:09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1 719 8245,'0'-21'-399,"2"-1"806,6 0 1,-4 10 135,11 5 0,-8 14 0,5 10 0,-2 9-225,-5 11 1,5 6-1,-3 8 1,0 5-187,3-1 0,-5 8 1,7-5-1,0 5-110,0 3 1,-7-11-1,4-4 1,-1-3-525,-1 3 0,3-14 0,-6-1 0,4-10-1591,-3-4 2093,7-10 0,-10 8 0,8-8 0</inkml:trace>
  <inkml:trace contextRef="#ctx0" brushRef="#br0" timeOffset="209">698 806 9405,'0'22'684,"0"0"0,-3 2 0,-1 3-618,-4 2 1,-9 7-1,5-4 1,-2 1-590,-1 6 0,1 2 1,-8 3 522,0-1 0,-9-9 0,-3-2 0</inkml:trace>
  <inkml:trace contextRef="#ctx0" brushRef="#br0" timeOffset="426">436 894 8207,'13'9'52,"4"-4"0,-8 7 1,1 0 346,0 0 1,7 0-1,-5 8 1,2-1-2,1 5 0,-1 3 0,8-3 1,0 3-211,-1 2 0,9 0 0,-1-5 0,0 3-606,2 2 1,0 0 0,6-10 0,-8-2-1481,-5-2 1898,-2-1 0,9-2 0,3-2 0</inkml:trace>
  <inkml:trace contextRef="#ctx0" brushRef="#br0" timeOffset="728">1199 828 8153,'34'-22'-38,"-3"1"0,-9-1 0,2 2 196,5 6 0,-5-3 1,8 7-1,-3 1 669,0-1 0,0 3 1,-10 9-444,-4 5 0,-6 6 1,-9 8-1,0 1-193,0 0 0,-9 0 0,-6 2 1,-7 5-104,-7 7 0,5-2 0,-5 2 0,2 3-259,-2 2 0,5 0 1,-2-2-1,6-5-154,6-3 1,9-2 0,0-7 259,10 0 0,9-10 0,15-5 0,10-4-72,10-3 0,1-10 1,13-4-1,5-6-290,0-2 1,-3 10 426,-7 5 0,5-5 0,-7 0 0</inkml:trace>
  <inkml:trace contextRef="#ctx0" brushRef="#br0" timeOffset="3142">436 2614 8388,'-21'0'-66,"-1"0"177,0 0 1,8 0 0,2-3 640,2-4-686,-7 5 0,17-10 0,0 7 0,12-5-73,7-2 0,3 7 0,2-4 0,3 1 137,2 1 1,2-8-1,-4 8 1,5 2-94,1 3 1,-6 2 0,2 0 0,-5 0 89,-2 0 0,-3 12 0,-4 7 0,-8 10-13,-4 5 1,-3-5 0,-3 8-1,-4 1-94,-8 3 0,-14 3 1,-5-3-1,1-2-51,4-3 0,-3-9 1,3-1-1,2-6-617,3-6 324,12-9 0,10 2 1,14-11-1,5-4 38,7 3 0,3 3 1,-6 2-1,1 0 265,0 0 1,0 0-1,-3 2 520,-4 6 1,-3 4 0,-7 10 0,2-1 313,-2 1 0,-13 0 0,-9-3 0,-7-2-145,-5-2 1,-10-3 0,3 5-1,-5-5-709,-3-2 0,1-1 0,-1-4 1,1 2-747,-1-2 0,8 5 0,2-3 0,3-2 787,4-3 0,3 8 0,2 2 0</inkml:trace>
  <inkml:trace contextRef="#ctx0" brushRef="#br0" timeOffset="3392">1547 2505 8358,'-22'14'330,"1"1"1,6 0-1,1 6 1,-3 3 36,-3 6 0,6-4 0,-1 8 0,-2 0-192,-2 0 0,4 2 1,1 8-1,-3-1-425,-2 1 0,4-1 0,1 1 0,-3-1 250,-3 1 0,-2-10 0,1-3 0</inkml:trace>
  <inkml:trace contextRef="#ctx0" brushRef="#br0" timeOffset="3593">1264 2570 8282,'15'12'108,"-3"-2"202,-3 0 0,6 2 0,-6 10 0,4 2 109,4 5 0,-5-3 0,2 11 0,3 1-189,2 4 1,3-6-1,0 0 1,0 0-603,0-2 1,-1 5 0,1-10 0,0-2 371,0-3 0,9-12 0,3-2 0</inkml:trace>
  <inkml:trace contextRef="#ctx0" brushRef="#br0" timeOffset="3886">1830 2592 7963,'22'-10'0,"0"-4"-193,0-5 1,2-3 0,2 0-1,6 3 891,2 4 0,-5-2 1,5 10-1,-3 2-21,-4 3 0,-3 2 0,-2 2-262,-1 5 1,-9 5 0,-4 10 0,-8 2-85,-8 5 1,-6-2-1,-15 9 1,-7 5-195,-5 8 1,-3-1 0,0 10 0,1 0-400,-1-2 1,3 7 0,5-7-1,7-1-234,5-4 1,12-15 0,4-7 0,8-7 110,8-7 1,13-6 0,18-11 0,12-8-201,14-12 0,3-2 0,9-12 0,-2-3 585,-4-2 0,-4-2 0,-1-1 0</inkml:trace>
  <inkml:trace contextRef="#ctx0" brushRef="#br0" timeOffset="5074">2963 1 8376,'7'24'256,"0"5"1,10 10 0,-2 19 0,4 17 48,3 14 1,-9-30 0,0 3 0,0 10 0,-2 4 0,-1 9 0,-3 4-77,-2-23 0,-1 1 1,0 1-1,-2 1 0,-1 0 1,-2 1-1,-2 6 0,-2 1 1,-2 0-1,-1 1 1,-3 0-1,-1 0-316,-2 4 0,-1 1 0,-2-1 0,-1 1 0,-1 1 0,-2-2 0,-1 2 0,-2-1 0,0 0 0,-1-3 0,0 0 0,0-1 47,-1-4 1,0 0-1,0-2 1,1-3 0,-1 0-1,0-2 1,-1-4 0,-1-1-1,1-1 1,-12 28 0,0-1-276,2-4 1,-1-1-1,2-7 1,0-4-1,3-8 1,0-4 0,1-6-1,-1-4-1478,1-4 1,-1-4 1792,-33 20 0,6 2 0,-6-29 0,-4-9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1:03:07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1285 393 8290,'0'-22'-189,"0"0"1,-2-2 0,-3-3 1325,-2-2 0,0 0 807,7 7-1456,0 1 1,0 11 0,0 10-154,0 12 0,0 10 1,0 7-1,0 7 67,0 5 1,0 5-1,0 5 1,0 7-277,0 5 1,0-5 0,0 0 0,0 0-506,0-2 1,0-3-1,0-9 1,0 2-15,0 4 1,0-13 0,0-1 0,0-9-1398,0-6 1,0-6 1789,0 0 0,19-11 0,5 6 0</inkml:trace>
  <inkml:trace contextRef="#ctx0" brushRef="#br0" timeOffset="334">1917 480 8221,'0'-12'867,"-3"19"1,-1 15-674,-4 2 1,-1 7 0,4 1 0,-5 2-374,-2 4 0,5 3 1,-8 3-1,1 0-188,2-1 1,-8 1 0,6-1 366,-6 1 0,-11-10 0,-3-3 0</inkml:trace>
  <inkml:trace contextRef="#ctx0" brushRef="#br0" timeOffset="565">1590 610 8221,'10'-12'239,"4"5"1,-1 7 0,1 7 294,3 8 0,2 11 0,6 3 0,1 0-310,3 3 1,3-5-1,-6 9 1,6 0-241,2-2 1,2 5 0,5-8 0,-2 1-583,-3-1 0,-2-2 1,5-7-1,-6 0 598,-1-1 0,7-8 0,-5-4 0</inkml:trace>
  <inkml:trace contextRef="#ctx0" brushRef="#br0" timeOffset="883">2309 676 8235,'22'-22'0,"-1"0"-202,1 0 1,0 1-1,0-1 1,0 2 795,-1 6 1,8-3 0,0 10 0,-2 2-18,-3 3 0,5 2 1,0 0-1,-2 0-335,-3 0 1,-5 9 0,-2 3 0,-5 5-162,-2 5 0,-3-5 1,-7 12-1,0-2-78,0 2 0,-2-5 0,-5 7 0,-8 1-201,-4 4 1,-10 5 0,-3 0 0,1-2-118,-1-3 1,3-9-1,10 2 1,2-5 97,3-2 1,6-8 232,-6 1 1,19-10-1,4 2 1,13-7-223,7-7 0,12-5 0,0-8 1,8 6-1610,-1 7 1815,-2-6 0,7 1 0,3-9 0</inkml:trace>
  <inkml:trace contextRef="#ctx0" brushRef="#br0" timeOffset="3063">1176 2287 8573,'-21'0'-47,"-1"0"493,0 0-244,10 0 1,5 0 0,16-2-90,13-6 1,2 4-1,13-8 1,1 2 116,4 5 1,-1-5-1,-3 3 1,-1 2 47,1 3 0,-6 9 1,-3 3-1,-5 4-59,-2 10 1,-8 1-1,-1 9 1,-4-1-220,-4 1 0,-5 3 0,-7 6 0,-8 1-155,-4-1 1,0-2 0,2-4 0,2-8-1145,-2-5 717,7-2 1,3-10 0,14-7 0,8-10 363,4-10 1,13-4 0,2-3 0,2 0 611,0 1 0,-9 6 0,4 3 0,-2 2 75,0 5 0,-7 5 0,-7 8 1,-1 6-21,-2 6 1,-2 4-1,-10 5 1,-2 7-34,-6 5 1,-11 0-1,-12 1 1,-3-4-452,-5 1 0,-9 4 0,-3-11 0,2-1-329,3 1 1,3-6 0,-1-9 0,3-4-478,5-4 1,4-2-1,11-9 1,1-8-2134,6-11 2974,4-1 0,0-19 0,-2 7 0</inkml:trace>
  <inkml:trace contextRef="#ctx0" brushRef="#br0" timeOffset="3332">2505 2287 7886,'-15'3'1288,"3"4"1,0 7-860,0 6 0,0 1 0,-5 4 0,2 4-386,-1 7 1,3-2-1,-1 2 1,-1 5-383,3 8 1,-5-3-1,8 4 1,-1-4-87,0-2 0,3-3 425,7-5 0,-10-4 0,-2-10 0</inkml:trace>
  <inkml:trace contextRef="#ctx0" brushRef="#br0" timeOffset="3530">2048 2374 8292,'2'-12'225,"5"5"0,5 7 0,10 7 39,0 8 1,0 6 0,2 6 0,2 5-107,4 1 1,8-4 0,-1 8-1,4 1-440,2 4 1,-7-1 0,1-3-1,-1-1-562,-2 1 844,7-6 0,-7-1 0,10-9 0</inkml:trace>
  <inkml:trace contextRef="#ctx0" brushRef="#br0" timeOffset="3816">2810 2505 8292,'7'-34'157,"0"5"0,8 5 1,-6 2-1,4 0 324,3 0 1,4 3-1,2 5 1,2 4-88,5 0 0,-5 8 0,7-5 0,-1 4 74,-1 3 0,0 0 1,-8 3-1,1 4-254,0 7 1,-10 6 0,-5 1 0,-4 1-123,-3 0 1,0 7 0,0 0 0,-3 0-54,-4 3 0,-12-1 0,-10 8 0,2-3-228,3 3 1,2-5 0,0-3 0,3-4-622,4-8 1,-2-2 464,10 5 1,10-10 0,11-5-1,8-4-613,7-3 1,-2 0 0,9 0 957,3 0 0,11 0 0,6 0 0</inkml:trace>
  <inkml:trace contextRef="#ctx0" brushRef="#br0" timeOffset="5848">349 1 8403,'-29'43'-76,"-2"3"1,-3 5 220,-5 7 0,5 17 0,0 12 0,18-36 0,1 2-6,1 7 0,1 1 0,-2 5 0,1 1 0,1 10 0,2 1 0,2 4 0,1 1-235,1 7 0,2 1 0,0-3 0,3 1 1,3 6-1,2 1 0,2-4 0,3 0 179,1-1 1,3-1 0,6 2 0,3 0-1,-1-3 1,1-1 0,4-1 0,1 0-368,2-4 0,0-1 1,-3-3-1,0-1 0,4-2 1,0 0 283,2 1 0,-1-1 0,-1-1 0,0 0 0,1 0 0,1 0 0,-1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9:59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0 8205,'-21'0'549,"-1"3"1,0 4-20,0 7 1,3 8 0,2 5 0,3 7-115,-3 7 1,-3-3 0,1 16-1,2-4-331,2 1 1,8 7-1,-7-4 1,-1-1-744,3 0 1,-5-9 0,10-11-1973,2-1 1146,3-3 1484,2-27 0,-10-4 0,-2-20 0</inkml:trace>
  <inkml:trace contextRef="#ctx0" brushRef="#br0" timeOffset="201">0 65 8205,'15'0'187,"-1"0"1,-9 3 0,5 4 420,-1 8 0,-4 4 0,7 5 0,1 3-194,-1 2 1,2 10 0,8-3 0,2 5-93,5 3 1,-5-1-1,8-2 1,-3-2-676,0-3 0,7-2 0,-7 2 0,-2-7-942,-3-4 1,0-4 0,0 1 1294,-2 0 0,14 0 0,-11 0 0</inkml:trace>
  <inkml:trace contextRef="#ctx0" brushRef="#br0" timeOffset="467">654 632 8205,'2'14'911,"5"1"0,-2-3-107,10 2 0,-8-4 0,7-10-398,3 0 0,5 0 0,5 0 0,4-2-848,3-6 1,2 3-1,8-9 1,-1-1-1880,1 3 2321,0-7 0,-1 7 0,1-10 0</inkml:trace>
  <inkml:trace contextRef="#ctx0" brushRef="#br0" timeOffset="617">1220 436 8205,'-37'12'0,"1"-3"0,-3-1 475,-2-1 0,5 0 0,0-7 1,-3 0-78,-2 0 1,0 0 0,2 0 0,5 0-305,3 0 1,2 0 0,7 0 0,0 0-1483,0 0 1388,10 0 0,-7-9 0,7-4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4:00:04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8788,'12'0'1220,"5"2"1,-9 6-1,-1 6-918,3 6 1,-6 1 0,11 1 0,-1 2-351,-1 5 0,8-4 1,-1 6-1,6-2-618,1 0 1,-3-2 0,-2-10 0,2-5-1061,5-3 1,-5-1 1725,5-8 0,-4 0 0,-4 0 0</inkml:trace>
  <inkml:trace contextRef="#ctx0" brushRef="#br0" timeOffset="167">371 0 8045,'0'15'282,"0"-1"0,0-6 0,-3 6 0,-2 6 60,-2 6 0,-3 8 0,5 10 0,-2 2 0,2 4 0,3 6 0,2 12 0,-2 4-421,-6 8 1,6 3 0,-5-4 0,4-8-749,3-11 0,0-7 0,0-12 827,0-4 0,0-6 0,0-9 0</inkml:trace>
  <inkml:trace contextRef="#ctx0" brushRef="#br0" timeOffset="400">632 545 7294,'10'12'416,"-6"-2"692,11-10 1,-1 0 0,8 0 0,2 0-1047,5 0 0,-2 0 1,9 0-1,3 0-835,2 0 0,-2 0 0,0 0 773,-1 0 0,18-10 0,-10-2 0</inkml:trace>
  <inkml:trace contextRef="#ctx0" brushRef="#br0" timeOffset="549">1263 349 8839,'-9'-15'659,"-6"1"0,-4 9 1,-5-2-1,-3 4-148,-2 3 1,-10 0 0,3 0-1,-8 0-633,-6 0 0,4 0 1,-5 3-1,7 2 122,8 2 0,-5 10 0,7-5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12F58-48E9-B147-9F7E-77B60ABF583E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7E47-E52A-E542-8677-FE0D49D0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7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68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0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2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3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4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3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0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1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21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9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62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9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Given this users-preference matrix, what genre user U1 likes the most</a:t>
            </a:r>
          </a:p>
          <a:p>
            <a:r>
              <a:rPr lang="en-US"/>
              <a:t>https://www.polleverywhere.com/multiple_choice_polls/FgCUJ4VgNUI5utAQNW4nj?state=opened&amp;flow=Default&amp;onscreen=persist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4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4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C9F5-E3AF-B745-9D2A-D8B8FD2413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2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Given the image provided, which movie score the highest for this user?</a:t>
            </a:r>
          </a:p>
          <a:p>
            <a:r>
              <a:rPr lang="en-US"/>
              <a:t>https://www.polleverywhere.com/multiple_choice_polls/wx09DNXkbNJ8TWeJtocLN?state=opened&amp;flow=Default&amp;onscreen=persist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3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Solve this problem both by hand and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28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4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9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83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9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8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3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8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7E47-E52A-E542-8677-FE0D49D052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CEDA-3376-B334-64D1-54EE75DC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B4A6D-4502-DA69-86CE-42999460C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4B066-BE94-D2A5-694E-C80025FE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7BBE-EF80-073D-3468-413F8CBD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4367D-CC7D-C14B-7D1F-89E300FD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2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9E60-F0FB-6F65-32B0-F0672EBF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6793F-51D4-D24D-9042-E554D2D00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169BA-CA27-B816-A2EF-BA10E2EE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1178D-88FE-A9CD-C96C-9FC6810A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21D8D-76D5-2E21-410C-10183C48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EB478-AE4E-6F70-8220-D109E3247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D18FE-9549-7A1F-9A39-6700C2E8E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8597D-B221-C710-51FF-B30F105C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2B5E-50AD-A874-0F78-F2607C08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FEB9B-E989-AC0B-86E4-67EE545A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4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F983-BAE3-C818-D562-E763C2E8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7587-33E6-E3DF-5165-D7DE4A65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D64B7-733E-C88A-A4F9-CA4B8DB8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BED5E-5F61-E16D-C915-1491DEA4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C4E2C-5709-D71E-E33E-7F71DDB6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F6B1-AAE7-5515-3B90-0F8AD15B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D9CA-35B4-425B-D386-923B2013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695EE-14A9-5480-DCFF-5EC97610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5C9FF-FC0C-BC01-84D2-88036916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E0E6D-BCB2-2DB7-5F95-C58CB3191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4EE4-4064-D6D7-7F28-61C9616D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3985A-09F3-FF85-261B-E8D374154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750EC-201C-BDA1-984D-CE47F7ACB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876D9-8FA1-752C-755A-42095CE4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5331C-135E-2343-839E-BDB9F981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7F92B-D6AA-82A8-085F-BF6BAE28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3065-346D-71C7-64CA-9D796E36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A3F39-0925-2B94-0D99-4791502D4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021D8-B0FE-A010-AA70-A2B6F703C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C48FF-80F4-6CC4-E694-8618A10E6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472B6-1111-86DF-C6F0-FF4CEE254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9D3D0-09F1-DEE1-19D9-08CD7616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1582D-E104-B9CE-28C8-F7409F03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2C78C-C181-97C6-8801-3DF331F7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8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5B51-817C-07DB-F612-4A35C38C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2F330-65D8-4FE4-5EFB-954DE3CD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3703D-DAB6-58EA-489E-919AA805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0C16E-7FDB-BD82-F9CF-C7F0CD48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3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49F163-30B2-1BF1-4095-5DF00F7F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E6865-7907-0C1D-7741-0879DA19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91AE1-04B5-565D-8E5D-16F425AB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15AC-D504-B2AF-BFBF-D2CFBA12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38DDD-3BB6-544D-DA9C-9435D8065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4CADA-57DB-B707-8A85-07AA3E299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BD34A-2846-BA76-6124-975654C9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815F6-9B56-57E3-4B6E-52C53B2E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BD6B6-CBA4-E1E2-763F-FE7CD12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9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C92C-BD6A-DB56-7364-A546DEAF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203A7-00D0-D0F0-95C1-B4E0C84D7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92027-516F-6C26-6FCF-E9478B296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0A624-44C2-3037-009B-339CE2A3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F3A57-E071-9D3F-5EAF-999126F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BB1F3-F8FC-4594-A360-93EAB6C1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DD394-AC2F-4162-899E-E98338F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C7CFA-9A2A-295F-B124-0DFD0629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D1F1-6779-1ADF-03C1-A42D7BC5A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B0E5D-1361-6946-975C-17E1C7CB0FF5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CFD73-1157-E3C5-CC74-E7504F230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B1E71-72DE-2DDB-E5D3-04BFE538B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81EAD-14E4-1045-A9CE-D65222E2F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6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jpg"/><Relationship Id="rId7" Type="http://schemas.openxmlformats.org/officeDocument/2006/relationships/customXml" Target="../ink/ink9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customXml" Target="../ink/ink95.xml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customXml" Target="../ink/ink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.png"/><Relationship Id="rId21" Type="http://schemas.openxmlformats.org/officeDocument/2006/relationships/image" Target="../media/image130.png"/><Relationship Id="rId42" Type="http://schemas.openxmlformats.org/officeDocument/2006/relationships/customXml" Target="../ink/ink118.xml"/><Relationship Id="rId63" Type="http://schemas.openxmlformats.org/officeDocument/2006/relationships/image" Target="../media/image151.png"/><Relationship Id="rId84" Type="http://schemas.openxmlformats.org/officeDocument/2006/relationships/customXml" Target="../ink/ink139.xml"/><Relationship Id="rId16" Type="http://schemas.openxmlformats.org/officeDocument/2006/relationships/customXml" Target="../ink/ink105.xml"/><Relationship Id="rId107" Type="http://schemas.openxmlformats.org/officeDocument/2006/relationships/image" Target="../media/image173.png"/><Relationship Id="rId11" Type="http://schemas.openxmlformats.org/officeDocument/2006/relationships/image" Target="../media/image125.png"/><Relationship Id="rId32" Type="http://schemas.openxmlformats.org/officeDocument/2006/relationships/customXml" Target="../ink/ink113.xml"/><Relationship Id="rId37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59.png"/><Relationship Id="rId102" Type="http://schemas.openxmlformats.org/officeDocument/2006/relationships/customXml" Target="../ink/ink148.xml"/><Relationship Id="rId123" Type="http://schemas.openxmlformats.org/officeDocument/2006/relationships/image" Target="../media/image181.png"/><Relationship Id="rId128" Type="http://schemas.openxmlformats.org/officeDocument/2006/relationships/customXml" Target="../ink/ink161.xml"/><Relationship Id="rId5" Type="http://schemas.openxmlformats.org/officeDocument/2006/relationships/image" Target="../media/image122.png"/><Relationship Id="rId90" Type="http://schemas.openxmlformats.org/officeDocument/2006/relationships/customXml" Target="../ink/ink142.xml"/><Relationship Id="rId95" Type="http://schemas.openxmlformats.org/officeDocument/2006/relationships/image" Target="../media/image167.png"/><Relationship Id="rId22" Type="http://schemas.openxmlformats.org/officeDocument/2006/relationships/customXml" Target="../ink/ink108.xml"/><Relationship Id="rId27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customXml" Target="../ink/ink121.xml"/><Relationship Id="rId64" Type="http://schemas.openxmlformats.org/officeDocument/2006/relationships/customXml" Target="../ink/ink129.xml"/><Relationship Id="rId69" Type="http://schemas.openxmlformats.org/officeDocument/2006/relationships/image" Target="../media/image154.png"/><Relationship Id="rId113" Type="http://schemas.openxmlformats.org/officeDocument/2006/relationships/image" Target="../media/image176.png"/><Relationship Id="rId118" Type="http://schemas.openxmlformats.org/officeDocument/2006/relationships/customXml" Target="../ink/ink156.xml"/><Relationship Id="rId134" Type="http://schemas.openxmlformats.org/officeDocument/2006/relationships/customXml" Target="../ink/ink164.xml"/><Relationship Id="rId80" Type="http://schemas.openxmlformats.org/officeDocument/2006/relationships/customXml" Target="../ink/ink137.xml"/><Relationship Id="rId85" Type="http://schemas.openxmlformats.org/officeDocument/2006/relationships/image" Target="../media/image162.png"/><Relationship Id="rId12" Type="http://schemas.openxmlformats.org/officeDocument/2006/relationships/customXml" Target="../ink/ink103.xml"/><Relationship Id="rId17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customXml" Target="../ink/ink116.xml"/><Relationship Id="rId59" Type="http://schemas.openxmlformats.org/officeDocument/2006/relationships/image" Target="../media/image149.png"/><Relationship Id="rId103" Type="http://schemas.openxmlformats.org/officeDocument/2006/relationships/image" Target="../media/image171.png"/><Relationship Id="rId108" Type="http://schemas.openxmlformats.org/officeDocument/2006/relationships/customXml" Target="../ink/ink151.xml"/><Relationship Id="rId124" Type="http://schemas.openxmlformats.org/officeDocument/2006/relationships/customXml" Target="../ink/ink159.xml"/><Relationship Id="rId129" Type="http://schemas.openxmlformats.org/officeDocument/2006/relationships/image" Target="../media/image184.png"/><Relationship Id="rId54" Type="http://schemas.openxmlformats.org/officeDocument/2006/relationships/customXml" Target="../ink/ink124.xml"/><Relationship Id="rId70" Type="http://schemas.openxmlformats.org/officeDocument/2006/relationships/customXml" Target="../ink/ink132.xml"/><Relationship Id="rId75" Type="http://schemas.openxmlformats.org/officeDocument/2006/relationships/image" Target="../media/image157.png"/><Relationship Id="rId91" Type="http://schemas.openxmlformats.org/officeDocument/2006/relationships/image" Target="../media/image165.png"/><Relationship Id="rId96" Type="http://schemas.openxmlformats.org/officeDocument/2006/relationships/customXml" Target="../ink/ink1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23" Type="http://schemas.openxmlformats.org/officeDocument/2006/relationships/image" Target="../media/image131.png"/><Relationship Id="rId28" Type="http://schemas.openxmlformats.org/officeDocument/2006/relationships/customXml" Target="../ink/ink111.xml"/><Relationship Id="rId49" Type="http://schemas.openxmlformats.org/officeDocument/2006/relationships/image" Target="../media/image144.png"/><Relationship Id="rId114" Type="http://schemas.openxmlformats.org/officeDocument/2006/relationships/customXml" Target="../ink/ink154.xml"/><Relationship Id="rId119" Type="http://schemas.openxmlformats.org/officeDocument/2006/relationships/image" Target="../media/image179.png"/><Relationship Id="rId44" Type="http://schemas.openxmlformats.org/officeDocument/2006/relationships/customXml" Target="../ink/ink119.xml"/><Relationship Id="rId60" Type="http://schemas.openxmlformats.org/officeDocument/2006/relationships/customXml" Target="../ink/ink127.xml"/><Relationship Id="rId65" Type="http://schemas.openxmlformats.org/officeDocument/2006/relationships/image" Target="../media/image152.png"/><Relationship Id="rId81" Type="http://schemas.openxmlformats.org/officeDocument/2006/relationships/image" Target="../media/image160.png"/><Relationship Id="rId86" Type="http://schemas.openxmlformats.org/officeDocument/2006/relationships/customXml" Target="../ink/ink140.xml"/><Relationship Id="rId130" Type="http://schemas.openxmlformats.org/officeDocument/2006/relationships/customXml" Target="../ink/ink162.xml"/><Relationship Id="rId135" Type="http://schemas.openxmlformats.org/officeDocument/2006/relationships/image" Target="../media/image187.png"/><Relationship Id="rId13" Type="http://schemas.openxmlformats.org/officeDocument/2006/relationships/image" Target="../media/image126.png"/><Relationship Id="rId18" Type="http://schemas.openxmlformats.org/officeDocument/2006/relationships/customXml" Target="../ink/ink106.xml"/><Relationship Id="rId39" Type="http://schemas.openxmlformats.org/officeDocument/2006/relationships/image" Target="../media/image139.png"/><Relationship Id="rId109" Type="http://schemas.openxmlformats.org/officeDocument/2006/relationships/image" Target="../media/image174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47.png"/><Relationship Id="rId76" Type="http://schemas.openxmlformats.org/officeDocument/2006/relationships/customXml" Target="../ink/ink135.xml"/><Relationship Id="rId97" Type="http://schemas.openxmlformats.org/officeDocument/2006/relationships/image" Target="../media/image168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182.png"/><Relationship Id="rId7" Type="http://schemas.openxmlformats.org/officeDocument/2006/relationships/image" Target="../media/image123.png"/><Relationship Id="rId71" Type="http://schemas.openxmlformats.org/officeDocument/2006/relationships/image" Target="../media/image155.png"/><Relationship Id="rId92" Type="http://schemas.openxmlformats.org/officeDocument/2006/relationships/customXml" Target="../ink/ink143.xml"/><Relationship Id="rId2" Type="http://schemas.openxmlformats.org/officeDocument/2006/relationships/customXml" Target="../ink/ink98.xml"/><Relationship Id="rId29" Type="http://schemas.openxmlformats.org/officeDocument/2006/relationships/image" Target="../media/image134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42.png"/><Relationship Id="rId66" Type="http://schemas.openxmlformats.org/officeDocument/2006/relationships/customXml" Target="../ink/ink130.xml"/><Relationship Id="rId87" Type="http://schemas.openxmlformats.org/officeDocument/2006/relationships/image" Target="../media/image163.png"/><Relationship Id="rId110" Type="http://schemas.openxmlformats.org/officeDocument/2006/relationships/customXml" Target="../ink/ink152.xml"/><Relationship Id="rId115" Type="http://schemas.openxmlformats.org/officeDocument/2006/relationships/image" Target="../media/image177.png"/><Relationship Id="rId131" Type="http://schemas.openxmlformats.org/officeDocument/2006/relationships/image" Target="../media/image185.png"/><Relationship Id="rId136" Type="http://schemas.openxmlformats.org/officeDocument/2006/relationships/customXml" Target="../ink/ink165.xml"/><Relationship Id="rId61" Type="http://schemas.openxmlformats.org/officeDocument/2006/relationships/image" Target="../media/image150.png"/><Relationship Id="rId82" Type="http://schemas.openxmlformats.org/officeDocument/2006/relationships/customXml" Target="../ink/ink138.xml"/><Relationship Id="rId19" Type="http://schemas.openxmlformats.org/officeDocument/2006/relationships/image" Target="../media/image129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37.png"/><Relationship Id="rId56" Type="http://schemas.openxmlformats.org/officeDocument/2006/relationships/customXml" Target="../ink/ink125.xml"/><Relationship Id="rId77" Type="http://schemas.openxmlformats.org/officeDocument/2006/relationships/image" Target="../media/image158.png"/><Relationship Id="rId100" Type="http://schemas.openxmlformats.org/officeDocument/2006/relationships/customXml" Target="../ink/ink147.xml"/><Relationship Id="rId105" Type="http://schemas.openxmlformats.org/officeDocument/2006/relationships/image" Target="../media/image172.png"/><Relationship Id="rId126" Type="http://schemas.openxmlformats.org/officeDocument/2006/relationships/customXml" Target="../ink/ink160.xml"/><Relationship Id="rId8" Type="http://schemas.openxmlformats.org/officeDocument/2006/relationships/customXml" Target="../ink/ink101.xml"/><Relationship Id="rId51" Type="http://schemas.openxmlformats.org/officeDocument/2006/relationships/image" Target="../media/image145.png"/><Relationship Id="rId72" Type="http://schemas.openxmlformats.org/officeDocument/2006/relationships/customXml" Target="../ink/ink133.xml"/><Relationship Id="rId93" Type="http://schemas.openxmlformats.org/officeDocument/2006/relationships/image" Target="../media/image166.png"/><Relationship Id="rId98" Type="http://schemas.openxmlformats.org/officeDocument/2006/relationships/customXml" Target="../ink/ink146.xml"/><Relationship Id="rId121" Type="http://schemas.openxmlformats.org/officeDocument/2006/relationships/image" Target="../media/image180.png"/><Relationship Id="rId3" Type="http://schemas.openxmlformats.org/officeDocument/2006/relationships/image" Target="../media/image121.png"/><Relationship Id="rId25" Type="http://schemas.openxmlformats.org/officeDocument/2006/relationships/image" Target="../media/image132.png"/><Relationship Id="rId46" Type="http://schemas.openxmlformats.org/officeDocument/2006/relationships/customXml" Target="../ink/ink120.xml"/><Relationship Id="rId67" Type="http://schemas.openxmlformats.org/officeDocument/2006/relationships/image" Target="../media/image153.png"/><Relationship Id="rId116" Type="http://schemas.openxmlformats.org/officeDocument/2006/relationships/customXml" Target="../ink/ink155.xml"/><Relationship Id="rId137" Type="http://schemas.openxmlformats.org/officeDocument/2006/relationships/image" Target="../media/image188.png"/><Relationship Id="rId20" Type="http://schemas.openxmlformats.org/officeDocument/2006/relationships/customXml" Target="../ink/ink107.xml"/><Relationship Id="rId41" Type="http://schemas.openxmlformats.org/officeDocument/2006/relationships/image" Target="../media/image140.png"/><Relationship Id="rId62" Type="http://schemas.openxmlformats.org/officeDocument/2006/relationships/customXml" Target="../ink/ink128.xml"/><Relationship Id="rId83" Type="http://schemas.openxmlformats.org/officeDocument/2006/relationships/image" Target="../media/image161.png"/><Relationship Id="rId88" Type="http://schemas.openxmlformats.org/officeDocument/2006/relationships/customXml" Target="../ink/ink141.xml"/><Relationship Id="rId111" Type="http://schemas.openxmlformats.org/officeDocument/2006/relationships/image" Target="../media/image175.png"/><Relationship Id="rId132" Type="http://schemas.openxmlformats.org/officeDocument/2006/relationships/customXml" Target="../ink/ink163.xml"/><Relationship Id="rId15" Type="http://schemas.openxmlformats.org/officeDocument/2006/relationships/image" Target="../media/image127.png"/><Relationship Id="rId36" Type="http://schemas.openxmlformats.org/officeDocument/2006/relationships/customXml" Target="../ink/ink115.xml"/><Relationship Id="rId57" Type="http://schemas.openxmlformats.org/officeDocument/2006/relationships/image" Target="../media/image148.png"/><Relationship Id="rId106" Type="http://schemas.openxmlformats.org/officeDocument/2006/relationships/customXml" Target="../ink/ink150.xml"/><Relationship Id="rId127" Type="http://schemas.openxmlformats.org/officeDocument/2006/relationships/image" Target="../media/image183.png"/><Relationship Id="rId10" Type="http://schemas.openxmlformats.org/officeDocument/2006/relationships/customXml" Target="../ink/ink102.xml"/><Relationship Id="rId31" Type="http://schemas.openxmlformats.org/officeDocument/2006/relationships/image" Target="../media/image135.png"/><Relationship Id="rId52" Type="http://schemas.openxmlformats.org/officeDocument/2006/relationships/customXml" Target="../ink/ink123.xml"/><Relationship Id="rId73" Type="http://schemas.openxmlformats.org/officeDocument/2006/relationships/image" Target="../media/image156.png"/><Relationship Id="rId78" Type="http://schemas.openxmlformats.org/officeDocument/2006/relationships/customXml" Target="../ink/ink136.xml"/><Relationship Id="rId94" Type="http://schemas.openxmlformats.org/officeDocument/2006/relationships/customXml" Target="../ink/ink144.xml"/><Relationship Id="rId99" Type="http://schemas.openxmlformats.org/officeDocument/2006/relationships/image" Target="../media/image169.png"/><Relationship Id="rId101" Type="http://schemas.openxmlformats.org/officeDocument/2006/relationships/image" Target="../media/image170.png"/><Relationship Id="rId122" Type="http://schemas.openxmlformats.org/officeDocument/2006/relationships/customXml" Target="../ink/ink158.xml"/><Relationship Id="rId4" Type="http://schemas.openxmlformats.org/officeDocument/2006/relationships/customXml" Target="../ink/ink99.xml"/><Relationship Id="rId9" Type="http://schemas.openxmlformats.org/officeDocument/2006/relationships/image" Target="../media/image124.png"/><Relationship Id="rId26" Type="http://schemas.openxmlformats.org/officeDocument/2006/relationships/customXml" Target="../ink/ink110.xml"/><Relationship Id="rId47" Type="http://schemas.openxmlformats.org/officeDocument/2006/relationships/image" Target="../media/image143.png"/><Relationship Id="rId68" Type="http://schemas.openxmlformats.org/officeDocument/2006/relationships/customXml" Target="../ink/ink131.xml"/><Relationship Id="rId89" Type="http://schemas.openxmlformats.org/officeDocument/2006/relationships/image" Target="../media/image164.png"/><Relationship Id="rId112" Type="http://schemas.openxmlformats.org/officeDocument/2006/relationships/customXml" Target="../ink/ink153.xml"/><Relationship Id="rId133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.xml"/><Relationship Id="rId117" Type="http://schemas.openxmlformats.org/officeDocument/2006/relationships/image" Target="../media/image246.png"/><Relationship Id="rId21" Type="http://schemas.openxmlformats.org/officeDocument/2006/relationships/image" Target="../media/image198.png"/><Relationship Id="rId42" Type="http://schemas.openxmlformats.org/officeDocument/2006/relationships/customXml" Target="../ink/ink186.xml"/><Relationship Id="rId47" Type="http://schemas.openxmlformats.org/officeDocument/2006/relationships/image" Target="../media/image211.png"/><Relationship Id="rId63" Type="http://schemas.openxmlformats.org/officeDocument/2006/relationships/image" Target="../media/image219.png"/><Relationship Id="rId68" Type="http://schemas.openxmlformats.org/officeDocument/2006/relationships/customXml" Target="../ink/ink199.xml"/><Relationship Id="rId84" Type="http://schemas.openxmlformats.org/officeDocument/2006/relationships/customXml" Target="../ink/ink207.xml"/><Relationship Id="rId89" Type="http://schemas.openxmlformats.org/officeDocument/2006/relationships/image" Target="../media/image232.png"/><Relationship Id="rId112" Type="http://schemas.openxmlformats.org/officeDocument/2006/relationships/customXml" Target="../ink/ink221.xml"/><Relationship Id="rId16" Type="http://schemas.openxmlformats.org/officeDocument/2006/relationships/customXml" Target="../ink/ink173.xml"/><Relationship Id="rId107" Type="http://schemas.openxmlformats.org/officeDocument/2006/relationships/image" Target="../media/image241.png"/><Relationship Id="rId11" Type="http://schemas.openxmlformats.org/officeDocument/2006/relationships/image" Target="../media/image193.png"/><Relationship Id="rId32" Type="http://schemas.openxmlformats.org/officeDocument/2006/relationships/customXml" Target="../ink/ink181.xml"/><Relationship Id="rId37" Type="http://schemas.openxmlformats.org/officeDocument/2006/relationships/image" Target="../media/image206.png"/><Relationship Id="rId53" Type="http://schemas.openxmlformats.org/officeDocument/2006/relationships/image" Target="../media/image214.png"/><Relationship Id="rId58" Type="http://schemas.openxmlformats.org/officeDocument/2006/relationships/customXml" Target="../ink/ink194.xml"/><Relationship Id="rId74" Type="http://schemas.openxmlformats.org/officeDocument/2006/relationships/customXml" Target="../ink/ink202.xml"/><Relationship Id="rId79" Type="http://schemas.openxmlformats.org/officeDocument/2006/relationships/image" Target="../media/image227.png"/><Relationship Id="rId102" Type="http://schemas.openxmlformats.org/officeDocument/2006/relationships/customXml" Target="../ink/ink216.xml"/><Relationship Id="rId123" Type="http://schemas.openxmlformats.org/officeDocument/2006/relationships/image" Target="../media/image249.png"/><Relationship Id="rId5" Type="http://schemas.openxmlformats.org/officeDocument/2006/relationships/image" Target="../media/image190.png"/><Relationship Id="rId90" Type="http://schemas.openxmlformats.org/officeDocument/2006/relationships/customXml" Target="../ink/ink210.xml"/><Relationship Id="rId95" Type="http://schemas.openxmlformats.org/officeDocument/2006/relationships/image" Target="../media/image235.png"/><Relationship Id="rId22" Type="http://schemas.openxmlformats.org/officeDocument/2006/relationships/customXml" Target="../ink/ink176.xml"/><Relationship Id="rId27" Type="http://schemas.openxmlformats.org/officeDocument/2006/relationships/image" Target="../media/image201.png"/><Relationship Id="rId43" Type="http://schemas.openxmlformats.org/officeDocument/2006/relationships/image" Target="../media/image209.png"/><Relationship Id="rId48" Type="http://schemas.openxmlformats.org/officeDocument/2006/relationships/customXml" Target="../ink/ink189.xml"/><Relationship Id="rId64" Type="http://schemas.openxmlformats.org/officeDocument/2006/relationships/customXml" Target="../ink/ink197.xml"/><Relationship Id="rId69" Type="http://schemas.openxmlformats.org/officeDocument/2006/relationships/image" Target="../media/image222.png"/><Relationship Id="rId113" Type="http://schemas.openxmlformats.org/officeDocument/2006/relationships/image" Target="../media/image244.png"/><Relationship Id="rId118" Type="http://schemas.openxmlformats.org/officeDocument/2006/relationships/customXml" Target="../ink/ink224.xml"/><Relationship Id="rId80" Type="http://schemas.openxmlformats.org/officeDocument/2006/relationships/customXml" Target="../ink/ink205.xml"/><Relationship Id="rId85" Type="http://schemas.openxmlformats.org/officeDocument/2006/relationships/image" Target="../media/image230.png"/><Relationship Id="rId12" Type="http://schemas.openxmlformats.org/officeDocument/2006/relationships/customXml" Target="../ink/ink171.xml"/><Relationship Id="rId17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customXml" Target="../ink/ink184.xml"/><Relationship Id="rId59" Type="http://schemas.openxmlformats.org/officeDocument/2006/relationships/image" Target="../media/image217.png"/><Relationship Id="rId103" Type="http://schemas.openxmlformats.org/officeDocument/2006/relationships/image" Target="../media/image239.png"/><Relationship Id="rId108" Type="http://schemas.openxmlformats.org/officeDocument/2006/relationships/customXml" Target="../ink/ink219.xml"/><Relationship Id="rId54" Type="http://schemas.openxmlformats.org/officeDocument/2006/relationships/customXml" Target="../ink/ink192.xml"/><Relationship Id="rId70" Type="http://schemas.openxmlformats.org/officeDocument/2006/relationships/customXml" Target="../ink/ink200.xml"/><Relationship Id="rId75" Type="http://schemas.openxmlformats.org/officeDocument/2006/relationships/image" Target="../media/image225.png"/><Relationship Id="rId91" Type="http://schemas.openxmlformats.org/officeDocument/2006/relationships/image" Target="../media/image233.png"/><Relationship Id="rId96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23" Type="http://schemas.openxmlformats.org/officeDocument/2006/relationships/image" Target="../media/image199.png"/><Relationship Id="rId28" Type="http://schemas.openxmlformats.org/officeDocument/2006/relationships/customXml" Target="../ink/ink179.xml"/><Relationship Id="rId49" Type="http://schemas.openxmlformats.org/officeDocument/2006/relationships/image" Target="../media/image212.png"/><Relationship Id="rId114" Type="http://schemas.openxmlformats.org/officeDocument/2006/relationships/customXml" Target="../ink/ink222.xml"/><Relationship Id="rId119" Type="http://schemas.openxmlformats.org/officeDocument/2006/relationships/image" Target="../media/image247.png"/><Relationship Id="rId44" Type="http://schemas.openxmlformats.org/officeDocument/2006/relationships/customXml" Target="../ink/ink187.xml"/><Relationship Id="rId60" Type="http://schemas.openxmlformats.org/officeDocument/2006/relationships/customXml" Target="../ink/ink195.xml"/><Relationship Id="rId65" Type="http://schemas.openxmlformats.org/officeDocument/2006/relationships/image" Target="../media/image220.png"/><Relationship Id="rId81" Type="http://schemas.openxmlformats.org/officeDocument/2006/relationships/image" Target="../media/image228.png"/><Relationship Id="rId86" Type="http://schemas.openxmlformats.org/officeDocument/2006/relationships/customXml" Target="../ink/ink208.xml"/><Relationship Id="rId4" Type="http://schemas.openxmlformats.org/officeDocument/2006/relationships/customXml" Target="../ink/ink167.xml"/><Relationship Id="rId9" Type="http://schemas.openxmlformats.org/officeDocument/2006/relationships/image" Target="../media/image192.png"/><Relationship Id="rId13" Type="http://schemas.openxmlformats.org/officeDocument/2006/relationships/image" Target="../media/image194.png"/><Relationship Id="rId18" Type="http://schemas.openxmlformats.org/officeDocument/2006/relationships/customXml" Target="../ink/ink174.xml"/><Relationship Id="rId39" Type="http://schemas.openxmlformats.org/officeDocument/2006/relationships/image" Target="../media/image207.png"/><Relationship Id="rId109" Type="http://schemas.openxmlformats.org/officeDocument/2006/relationships/image" Target="../media/image242.png"/><Relationship Id="rId34" Type="http://schemas.openxmlformats.org/officeDocument/2006/relationships/customXml" Target="../ink/ink182.xml"/><Relationship Id="rId50" Type="http://schemas.openxmlformats.org/officeDocument/2006/relationships/customXml" Target="../ink/ink190.xml"/><Relationship Id="rId55" Type="http://schemas.openxmlformats.org/officeDocument/2006/relationships/image" Target="../media/image215.png"/><Relationship Id="rId76" Type="http://schemas.openxmlformats.org/officeDocument/2006/relationships/customXml" Target="../ink/ink203.xml"/><Relationship Id="rId97" Type="http://schemas.openxmlformats.org/officeDocument/2006/relationships/image" Target="../media/image236.png"/><Relationship Id="rId104" Type="http://schemas.openxmlformats.org/officeDocument/2006/relationships/customXml" Target="../ink/ink217.xml"/><Relationship Id="rId120" Type="http://schemas.openxmlformats.org/officeDocument/2006/relationships/customXml" Target="../ink/ink225.xml"/><Relationship Id="rId7" Type="http://schemas.openxmlformats.org/officeDocument/2006/relationships/image" Target="../media/image191.png"/><Relationship Id="rId71" Type="http://schemas.openxmlformats.org/officeDocument/2006/relationships/image" Target="../media/image223.png"/><Relationship Id="rId92" Type="http://schemas.openxmlformats.org/officeDocument/2006/relationships/customXml" Target="../ink/ink211.xml"/><Relationship Id="rId2" Type="http://schemas.openxmlformats.org/officeDocument/2006/relationships/customXml" Target="../ink/ink166.xml"/><Relationship Id="rId29" Type="http://schemas.openxmlformats.org/officeDocument/2006/relationships/image" Target="../media/image202.png"/><Relationship Id="rId24" Type="http://schemas.openxmlformats.org/officeDocument/2006/relationships/customXml" Target="../ink/ink177.xml"/><Relationship Id="rId40" Type="http://schemas.openxmlformats.org/officeDocument/2006/relationships/customXml" Target="../ink/ink185.xml"/><Relationship Id="rId45" Type="http://schemas.openxmlformats.org/officeDocument/2006/relationships/image" Target="../media/image210.png"/><Relationship Id="rId66" Type="http://schemas.openxmlformats.org/officeDocument/2006/relationships/customXml" Target="../ink/ink198.xml"/><Relationship Id="rId87" Type="http://schemas.openxmlformats.org/officeDocument/2006/relationships/image" Target="../media/image231.png"/><Relationship Id="rId110" Type="http://schemas.openxmlformats.org/officeDocument/2006/relationships/customXml" Target="../ink/ink220.xml"/><Relationship Id="rId115" Type="http://schemas.openxmlformats.org/officeDocument/2006/relationships/image" Target="../media/image245.png"/><Relationship Id="rId61" Type="http://schemas.openxmlformats.org/officeDocument/2006/relationships/image" Target="../media/image218.png"/><Relationship Id="rId82" Type="http://schemas.openxmlformats.org/officeDocument/2006/relationships/customXml" Target="../ink/ink206.xml"/><Relationship Id="rId19" Type="http://schemas.openxmlformats.org/officeDocument/2006/relationships/image" Target="../media/image197.png"/><Relationship Id="rId14" Type="http://schemas.openxmlformats.org/officeDocument/2006/relationships/customXml" Target="../ink/ink172.xml"/><Relationship Id="rId30" Type="http://schemas.openxmlformats.org/officeDocument/2006/relationships/customXml" Target="../ink/ink180.xml"/><Relationship Id="rId35" Type="http://schemas.openxmlformats.org/officeDocument/2006/relationships/image" Target="../media/image205.png"/><Relationship Id="rId56" Type="http://schemas.openxmlformats.org/officeDocument/2006/relationships/customXml" Target="../ink/ink193.xml"/><Relationship Id="rId77" Type="http://schemas.openxmlformats.org/officeDocument/2006/relationships/image" Target="../media/image226.png"/><Relationship Id="rId100" Type="http://schemas.openxmlformats.org/officeDocument/2006/relationships/customXml" Target="../ink/ink215.xml"/><Relationship Id="rId105" Type="http://schemas.openxmlformats.org/officeDocument/2006/relationships/image" Target="../media/image240.png"/><Relationship Id="rId8" Type="http://schemas.openxmlformats.org/officeDocument/2006/relationships/customXml" Target="../ink/ink169.xml"/><Relationship Id="rId51" Type="http://schemas.openxmlformats.org/officeDocument/2006/relationships/image" Target="../media/image213.png"/><Relationship Id="rId72" Type="http://schemas.openxmlformats.org/officeDocument/2006/relationships/customXml" Target="../ink/ink201.xml"/><Relationship Id="rId93" Type="http://schemas.openxmlformats.org/officeDocument/2006/relationships/image" Target="../media/image234.png"/><Relationship Id="rId98" Type="http://schemas.openxmlformats.org/officeDocument/2006/relationships/customXml" Target="../ink/ink214.xml"/><Relationship Id="rId121" Type="http://schemas.openxmlformats.org/officeDocument/2006/relationships/image" Target="../media/image248.png"/><Relationship Id="rId3" Type="http://schemas.openxmlformats.org/officeDocument/2006/relationships/image" Target="../media/image189.png"/><Relationship Id="rId25" Type="http://schemas.openxmlformats.org/officeDocument/2006/relationships/image" Target="../media/image200.png"/><Relationship Id="rId46" Type="http://schemas.openxmlformats.org/officeDocument/2006/relationships/customXml" Target="../ink/ink188.xml"/><Relationship Id="rId67" Type="http://schemas.openxmlformats.org/officeDocument/2006/relationships/image" Target="../media/image221.png"/><Relationship Id="rId116" Type="http://schemas.openxmlformats.org/officeDocument/2006/relationships/customXml" Target="../ink/ink223.xml"/><Relationship Id="rId20" Type="http://schemas.openxmlformats.org/officeDocument/2006/relationships/customXml" Target="../ink/ink175.xml"/><Relationship Id="rId41" Type="http://schemas.openxmlformats.org/officeDocument/2006/relationships/image" Target="../media/image208.png"/><Relationship Id="rId62" Type="http://schemas.openxmlformats.org/officeDocument/2006/relationships/customXml" Target="../ink/ink196.xml"/><Relationship Id="rId83" Type="http://schemas.openxmlformats.org/officeDocument/2006/relationships/image" Target="../media/image229.png"/><Relationship Id="rId88" Type="http://schemas.openxmlformats.org/officeDocument/2006/relationships/customXml" Target="../ink/ink209.xml"/><Relationship Id="rId111" Type="http://schemas.openxmlformats.org/officeDocument/2006/relationships/image" Target="../media/image243.png"/><Relationship Id="rId15" Type="http://schemas.openxmlformats.org/officeDocument/2006/relationships/image" Target="../media/image195.png"/><Relationship Id="rId36" Type="http://schemas.openxmlformats.org/officeDocument/2006/relationships/customXml" Target="../ink/ink183.xml"/><Relationship Id="rId57" Type="http://schemas.openxmlformats.org/officeDocument/2006/relationships/image" Target="../media/image216.png"/><Relationship Id="rId106" Type="http://schemas.openxmlformats.org/officeDocument/2006/relationships/customXml" Target="../ink/ink218.xml"/><Relationship Id="rId10" Type="http://schemas.openxmlformats.org/officeDocument/2006/relationships/customXml" Target="../ink/ink170.xml"/><Relationship Id="rId31" Type="http://schemas.openxmlformats.org/officeDocument/2006/relationships/image" Target="../media/image203.png"/><Relationship Id="rId52" Type="http://schemas.openxmlformats.org/officeDocument/2006/relationships/customXml" Target="../ink/ink191.xml"/><Relationship Id="rId73" Type="http://schemas.openxmlformats.org/officeDocument/2006/relationships/image" Target="../media/image224.png"/><Relationship Id="rId78" Type="http://schemas.openxmlformats.org/officeDocument/2006/relationships/customXml" Target="../ink/ink204.xml"/><Relationship Id="rId94" Type="http://schemas.openxmlformats.org/officeDocument/2006/relationships/customXml" Target="../ink/ink212.xml"/><Relationship Id="rId99" Type="http://schemas.openxmlformats.org/officeDocument/2006/relationships/image" Target="../media/image237.png"/><Relationship Id="rId101" Type="http://schemas.openxmlformats.org/officeDocument/2006/relationships/image" Target="../media/image238.png"/><Relationship Id="rId122" Type="http://schemas.openxmlformats.org/officeDocument/2006/relationships/customXml" Target="../ink/ink2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customXml" Target="../ink/ink234.xml"/><Relationship Id="rId26" Type="http://schemas.openxmlformats.org/officeDocument/2006/relationships/customXml" Target="../ink/ink238.xml"/><Relationship Id="rId3" Type="http://schemas.openxmlformats.org/officeDocument/2006/relationships/image" Target="../media/image252.png"/><Relationship Id="rId21" Type="http://schemas.openxmlformats.org/officeDocument/2006/relationships/image" Target="../media/image261.png"/><Relationship Id="rId34" Type="http://schemas.openxmlformats.org/officeDocument/2006/relationships/customXml" Target="../ink/ink242.xml"/><Relationship Id="rId7" Type="http://schemas.openxmlformats.org/officeDocument/2006/relationships/image" Target="../media/image254.png"/><Relationship Id="rId12" Type="http://schemas.openxmlformats.org/officeDocument/2006/relationships/customXml" Target="../ink/ink231.xml"/><Relationship Id="rId17" Type="http://schemas.openxmlformats.org/officeDocument/2006/relationships/image" Target="../media/image259.png"/><Relationship Id="rId25" Type="http://schemas.openxmlformats.org/officeDocument/2006/relationships/image" Target="../media/image263.png"/><Relationship Id="rId33" Type="http://schemas.openxmlformats.org/officeDocument/2006/relationships/image" Target="../media/image267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233.xml"/><Relationship Id="rId20" Type="http://schemas.openxmlformats.org/officeDocument/2006/relationships/customXml" Target="../ink/ink235.xml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.xml"/><Relationship Id="rId11" Type="http://schemas.openxmlformats.org/officeDocument/2006/relationships/image" Target="../media/image256.png"/><Relationship Id="rId24" Type="http://schemas.openxmlformats.org/officeDocument/2006/relationships/customXml" Target="../ink/ink237.xml"/><Relationship Id="rId32" Type="http://schemas.openxmlformats.org/officeDocument/2006/relationships/customXml" Target="../ink/ink241.xml"/><Relationship Id="rId5" Type="http://schemas.openxmlformats.org/officeDocument/2006/relationships/image" Target="../media/image253.png"/><Relationship Id="rId15" Type="http://schemas.openxmlformats.org/officeDocument/2006/relationships/image" Target="../media/image258.png"/><Relationship Id="rId23" Type="http://schemas.openxmlformats.org/officeDocument/2006/relationships/image" Target="../media/image262.png"/><Relationship Id="rId28" Type="http://schemas.openxmlformats.org/officeDocument/2006/relationships/customXml" Target="../ink/ink239.xml"/><Relationship Id="rId10" Type="http://schemas.openxmlformats.org/officeDocument/2006/relationships/customXml" Target="../ink/ink230.xml"/><Relationship Id="rId19" Type="http://schemas.openxmlformats.org/officeDocument/2006/relationships/image" Target="../media/image260.png"/><Relationship Id="rId31" Type="http://schemas.openxmlformats.org/officeDocument/2006/relationships/image" Target="../media/image266.png"/><Relationship Id="rId4" Type="http://schemas.openxmlformats.org/officeDocument/2006/relationships/customXml" Target="../ink/ink227.xml"/><Relationship Id="rId9" Type="http://schemas.openxmlformats.org/officeDocument/2006/relationships/image" Target="../media/image255.png"/><Relationship Id="rId14" Type="http://schemas.openxmlformats.org/officeDocument/2006/relationships/customXml" Target="../ink/ink232.xml"/><Relationship Id="rId22" Type="http://schemas.openxmlformats.org/officeDocument/2006/relationships/customXml" Target="../ink/ink236.xml"/><Relationship Id="rId27" Type="http://schemas.openxmlformats.org/officeDocument/2006/relationships/image" Target="../media/image264.png"/><Relationship Id="rId30" Type="http://schemas.openxmlformats.org/officeDocument/2006/relationships/customXml" Target="../ink/ink240.xml"/><Relationship Id="rId35" Type="http://schemas.openxmlformats.org/officeDocument/2006/relationships/image" Target="../media/image268.png"/><Relationship Id="rId8" Type="http://schemas.openxmlformats.org/officeDocument/2006/relationships/customXml" Target="../ink/ink2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24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4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0" Type="http://schemas.openxmlformats.org/officeDocument/2006/relationships/customXml" Target="../ink/ink246.xml"/><Relationship Id="rId4" Type="http://schemas.openxmlformats.org/officeDocument/2006/relationships/customXml" Target="../ink/ink243.xml"/><Relationship Id="rId9" Type="http://schemas.openxmlformats.org/officeDocument/2006/relationships/image" Target="../media/image2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9.xml"/><Relationship Id="rId5" Type="http://schemas.openxmlformats.org/officeDocument/2006/relationships/image" Target="../media/image279.png"/><Relationship Id="rId4" Type="http://schemas.openxmlformats.org/officeDocument/2006/relationships/customXml" Target="../ink/ink2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customXml" Target="../ink/ink255.xml"/><Relationship Id="rId18" Type="http://schemas.openxmlformats.org/officeDocument/2006/relationships/image" Target="../media/image289.png"/><Relationship Id="rId3" Type="http://schemas.openxmlformats.org/officeDocument/2006/relationships/customXml" Target="../ink/ink250.xml"/><Relationship Id="rId7" Type="http://schemas.openxmlformats.org/officeDocument/2006/relationships/customXml" Target="../ink/ink252.xml"/><Relationship Id="rId12" Type="http://schemas.openxmlformats.org/officeDocument/2006/relationships/image" Target="../media/image286.png"/><Relationship Id="rId17" Type="http://schemas.openxmlformats.org/officeDocument/2006/relationships/customXml" Target="../ink/ink257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customXml" Target="../ink/ink254.xml"/><Relationship Id="rId5" Type="http://schemas.openxmlformats.org/officeDocument/2006/relationships/customXml" Target="../ink/ink251.xml"/><Relationship Id="rId15" Type="http://schemas.openxmlformats.org/officeDocument/2006/relationships/customXml" Target="../ink/ink256.xml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customXml" Target="../ink/ink253.xml"/><Relationship Id="rId14" Type="http://schemas.openxmlformats.org/officeDocument/2006/relationships/image" Target="../media/image2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customXml" Target="../ink/ink263.xml"/><Relationship Id="rId18" Type="http://schemas.openxmlformats.org/officeDocument/2006/relationships/image" Target="../media/image298.png"/><Relationship Id="rId26" Type="http://schemas.openxmlformats.org/officeDocument/2006/relationships/image" Target="../media/image302.png"/><Relationship Id="rId3" Type="http://schemas.openxmlformats.org/officeDocument/2006/relationships/customXml" Target="../ink/ink258.xml"/><Relationship Id="rId21" Type="http://schemas.openxmlformats.org/officeDocument/2006/relationships/customXml" Target="../ink/ink267.xml"/><Relationship Id="rId7" Type="http://schemas.openxmlformats.org/officeDocument/2006/relationships/customXml" Target="../ink/ink260.xml"/><Relationship Id="rId12" Type="http://schemas.openxmlformats.org/officeDocument/2006/relationships/image" Target="../media/image295.png"/><Relationship Id="rId17" Type="http://schemas.openxmlformats.org/officeDocument/2006/relationships/customXml" Target="../ink/ink265.xml"/><Relationship Id="rId25" Type="http://schemas.openxmlformats.org/officeDocument/2006/relationships/customXml" Target="../ink/ink269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262.xml"/><Relationship Id="rId24" Type="http://schemas.openxmlformats.org/officeDocument/2006/relationships/image" Target="../media/image301.png"/><Relationship Id="rId5" Type="http://schemas.openxmlformats.org/officeDocument/2006/relationships/customXml" Target="../ink/ink259.xml"/><Relationship Id="rId15" Type="http://schemas.openxmlformats.org/officeDocument/2006/relationships/customXml" Target="../ink/ink264.xml"/><Relationship Id="rId23" Type="http://schemas.openxmlformats.org/officeDocument/2006/relationships/customXml" Target="../ink/ink268.xml"/><Relationship Id="rId28" Type="http://schemas.openxmlformats.org/officeDocument/2006/relationships/image" Target="../media/image303.png"/><Relationship Id="rId10" Type="http://schemas.openxmlformats.org/officeDocument/2006/relationships/image" Target="../media/image294.png"/><Relationship Id="rId19" Type="http://schemas.openxmlformats.org/officeDocument/2006/relationships/customXml" Target="../ink/ink266.xml"/><Relationship Id="rId4" Type="http://schemas.openxmlformats.org/officeDocument/2006/relationships/image" Target="../media/image291.png"/><Relationship Id="rId9" Type="http://schemas.openxmlformats.org/officeDocument/2006/relationships/customXml" Target="../ink/ink261.xml"/><Relationship Id="rId14" Type="http://schemas.openxmlformats.org/officeDocument/2006/relationships/image" Target="../media/image296.png"/><Relationship Id="rId22" Type="http://schemas.openxmlformats.org/officeDocument/2006/relationships/image" Target="../media/image300.png"/><Relationship Id="rId27" Type="http://schemas.openxmlformats.org/officeDocument/2006/relationships/customXml" Target="../ink/ink270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6.xml"/><Relationship Id="rId18" Type="http://schemas.openxmlformats.org/officeDocument/2006/relationships/image" Target="../media/image311.png"/><Relationship Id="rId26" Type="http://schemas.openxmlformats.org/officeDocument/2006/relationships/image" Target="../media/image315.png"/><Relationship Id="rId39" Type="http://schemas.openxmlformats.org/officeDocument/2006/relationships/customXml" Target="../ink/ink289.xml"/><Relationship Id="rId21" Type="http://schemas.openxmlformats.org/officeDocument/2006/relationships/customXml" Target="../ink/ink280.xml"/><Relationship Id="rId34" Type="http://schemas.openxmlformats.org/officeDocument/2006/relationships/image" Target="../media/image319.png"/><Relationship Id="rId42" Type="http://schemas.openxmlformats.org/officeDocument/2006/relationships/image" Target="../media/image323.png"/><Relationship Id="rId47" Type="http://schemas.openxmlformats.org/officeDocument/2006/relationships/customXml" Target="../ink/ink293.xml"/><Relationship Id="rId50" Type="http://schemas.openxmlformats.org/officeDocument/2006/relationships/image" Target="../media/image327.png"/><Relationship Id="rId7" Type="http://schemas.openxmlformats.org/officeDocument/2006/relationships/customXml" Target="../ink/ink273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0.png"/><Relationship Id="rId29" Type="http://schemas.openxmlformats.org/officeDocument/2006/relationships/customXml" Target="../ink/ink284.xml"/><Relationship Id="rId11" Type="http://schemas.openxmlformats.org/officeDocument/2006/relationships/customXml" Target="../ink/ink275.xml"/><Relationship Id="rId24" Type="http://schemas.openxmlformats.org/officeDocument/2006/relationships/image" Target="../media/image314.png"/><Relationship Id="rId32" Type="http://schemas.openxmlformats.org/officeDocument/2006/relationships/image" Target="../media/image318.png"/><Relationship Id="rId37" Type="http://schemas.openxmlformats.org/officeDocument/2006/relationships/customXml" Target="../ink/ink288.xml"/><Relationship Id="rId40" Type="http://schemas.openxmlformats.org/officeDocument/2006/relationships/image" Target="../media/image322.png"/><Relationship Id="rId45" Type="http://schemas.openxmlformats.org/officeDocument/2006/relationships/customXml" Target="../ink/ink292.xml"/><Relationship Id="rId53" Type="http://schemas.openxmlformats.org/officeDocument/2006/relationships/customXml" Target="../ink/ink296.xml"/><Relationship Id="rId5" Type="http://schemas.openxmlformats.org/officeDocument/2006/relationships/customXml" Target="../ink/ink272.xml"/><Relationship Id="rId10" Type="http://schemas.openxmlformats.org/officeDocument/2006/relationships/image" Target="../media/image307.png"/><Relationship Id="rId19" Type="http://schemas.openxmlformats.org/officeDocument/2006/relationships/customXml" Target="../ink/ink279.xml"/><Relationship Id="rId31" Type="http://schemas.openxmlformats.org/officeDocument/2006/relationships/customXml" Target="../ink/ink285.xml"/><Relationship Id="rId44" Type="http://schemas.openxmlformats.org/officeDocument/2006/relationships/image" Target="../media/image324.png"/><Relationship Id="rId52" Type="http://schemas.openxmlformats.org/officeDocument/2006/relationships/image" Target="../media/image328.png"/><Relationship Id="rId4" Type="http://schemas.openxmlformats.org/officeDocument/2006/relationships/image" Target="../media/image304.png"/><Relationship Id="rId9" Type="http://schemas.openxmlformats.org/officeDocument/2006/relationships/customXml" Target="../ink/ink274.xml"/><Relationship Id="rId14" Type="http://schemas.openxmlformats.org/officeDocument/2006/relationships/image" Target="../media/image309.png"/><Relationship Id="rId22" Type="http://schemas.openxmlformats.org/officeDocument/2006/relationships/image" Target="../media/image313.png"/><Relationship Id="rId27" Type="http://schemas.openxmlformats.org/officeDocument/2006/relationships/customXml" Target="../ink/ink283.xml"/><Relationship Id="rId30" Type="http://schemas.openxmlformats.org/officeDocument/2006/relationships/image" Target="../media/image317.png"/><Relationship Id="rId35" Type="http://schemas.openxmlformats.org/officeDocument/2006/relationships/customXml" Target="../ink/ink287.xml"/><Relationship Id="rId43" Type="http://schemas.openxmlformats.org/officeDocument/2006/relationships/customXml" Target="../ink/ink291.xml"/><Relationship Id="rId48" Type="http://schemas.openxmlformats.org/officeDocument/2006/relationships/image" Target="../media/image326.png"/><Relationship Id="rId8" Type="http://schemas.openxmlformats.org/officeDocument/2006/relationships/image" Target="../media/image306.png"/><Relationship Id="rId51" Type="http://schemas.openxmlformats.org/officeDocument/2006/relationships/customXml" Target="../ink/ink295.xml"/><Relationship Id="rId3" Type="http://schemas.openxmlformats.org/officeDocument/2006/relationships/customXml" Target="../ink/ink271.xml"/><Relationship Id="rId12" Type="http://schemas.openxmlformats.org/officeDocument/2006/relationships/image" Target="../media/image308.png"/><Relationship Id="rId17" Type="http://schemas.openxmlformats.org/officeDocument/2006/relationships/customXml" Target="../ink/ink278.xml"/><Relationship Id="rId25" Type="http://schemas.openxmlformats.org/officeDocument/2006/relationships/customXml" Target="../ink/ink282.xml"/><Relationship Id="rId33" Type="http://schemas.openxmlformats.org/officeDocument/2006/relationships/customXml" Target="../ink/ink286.xml"/><Relationship Id="rId38" Type="http://schemas.openxmlformats.org/officeDocument/2006/relationships/image" Target="../media/image321.png"/><Relationship Id="rId46" Type="http://schemas.openxmlformats.org/officeDocument/2006/relationships/image" Target="../media/image325.png"/><Relationship Id="rId20" Type="http://schemas.openxmlformats.org/officeDocument/2006/relationships/image" Target="../media/image312.png"/><Relationship Id="rId41" Type="http://schemas.openxmlformats.org/officeDocument/2006/relationships/customXml" Target="../ink/ink290.xml"/><Relationship Id="rId54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5" Type="http://schemas.openxmlformats.org/officeDocument/2006/relationships/customXml" Target="../ink/ink277.xml"/><Relationship Id="rId23" Type="http://schemas.openxmlformats.org/officeDocument/2006/relationships/customXml" Target="../ink/ink281.xml"/><Relationship Id="rId28" Type="http://schemas.openxmlformats.org/officeDocument/2006/relationships/image" Target="../media/image316.png"/><Relationship Id="rId36" Type="http://schemas.openxmlformats.org/officeDocument/2006/relationships/image" Target="../media/image320.png"/><Relationship Id="rId49" Type="http://schemas.openxmlformats.org/officeDocument/2006/relationships/customXml" Target="../ink/ink2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3.png"/><Relationship Id="rId21" Type="http://schemas.openxmlformats.org/officeDocument/2006/relationships/customXml" Target="../ink/ink306.xml"/><Relationship Id="rId42" Type="http://schemas.openxmlformats.org/officeDocument/2006/relationships/image" Target="../media/image351.png"/><Relationship Id="rId47" Type="http://schemas.openxmlformats.org/officeDocument/2006/relationships/customXml" Target="../ink/ink319.xml"/><Relationship Id="rId63" Type="http://schemas.openxmlformats.org/officeDocument/2006/relationships/customXml" Target="../ink/ink327.xml"/><Relationship Id="rId68" Type="http://schemas.openxmlformats.org/officeDocument/2006/relationships/image" Target="../media/image364.png"/><Relationship Id="rId16" Type="http://schemas.openxmlformats.org/officeDocument/2006/relationships/image" Target="../media/image338.png"/><Relationship Id="rId11" Type="http://schemas.openxmlformats.org/officeDocument/2006/relationships/customXml" Target="../ink/ink301.xml"/><Relationship Id="rId24" Type="http://schemas.openxmlformats.org/officeDocument/2006/relationships/image" Target="../media/image342.png"/><Relationship Id="rId32" Type="http://schemas.openxmlformats.org/officeDocument/2006/relationships/image" Target="../media/image346.png"/><Relationship Id="rId37" Type="http://schemas.openxmlformats.org/officeDocument/2006/relationships/customXml" Target="../ink/ink314.xml"/><Relationship Id="rId40" Type="http://schemas.openxmlformats.org/officeDocument/2006/relationships/image" Target="../media/image350.png"/><Relationship Id="rId45" Type="http://schemas.openxmlformats.org/officeDocument/2006/relationships/customXml" Target="../ink/ink318.xml"/><Relationship Id="rId53" Type="http://schemas.openxmlformats.org/officeDocument/2006/relationships/customXml" Target="../ink/ink322.xml"/><Relationship Id="rId58" Type="http://schemas.openxmlformats.org/officeDocument/2006/relationships/image" Target="../media/image359.png"/><Relationship Id="rId66" Type="http://schemas.openxmlformats.org/officeDocument/2006/relationships/image" Target="../media/image363.png"/><Relationship Id="rId74" Type="http://schemas.openxmlformats.org/officeDocument/2006/relationships/image" Target="../media/image367.png"/><Relationship Id="rId79" Type="http://schemas.openxmlformats.org/officeDocument/2006/relationships/customXml" Target="../ink/ink335.xml"/><Relationship Id="rId5" Type="http://schemas.openxmlformats.org/officeDocument/2006/relationships/customXml" Target="../ink/ink298.xml"/><Relationship Id="rId61" Type="http://schemas.openxmlformats.org/officeDocument/2006/relationships/customXml" Target="../ink/ink326.xml"/><Relationship Id="rId19" Type="http://schemas.openxmlformats.org/officeDocument/2006/relationships/customXml" Target="../ink/ink305.xml"/><Relationship Id="rId14" Type="http://schemas.openxmlformats.org/officeDocument/2006/relationships/image" Target="../media/image337.png"/><Relationship Id="rId22" Type="http://schemas.openxmlformats.org/officeDocument/2006/relationships/image" Target="../media/image341.png"/><Relationship Id="rId27" Type="http://schemas.openxmlformats.org/officeDocument/2006/relationships/customXml" Target="../ink/ink309.xml"/><Relationship Id="rId30" Type="http://schemas.openxmlformats.org/officeDocument/2006/relationships/image" Target="../media/image345.png"/><Relationship Id="rId35" Type="http://schemas.openxmlformats.org/officeDocument/2006/relationships/customXml" Target="../ink/ink313.xml"/><Relationship Id="rId43" Type="http://schemas.openxmlformats.org/officeDocument/2006/relationships/customXml" Target="../ink/ink317.xml"/><Relationship Id="rId48" Type="http://schemas.openxmlformats.org/officeDocument/2006/relationships/image" Target="../media/image354.png"/><Relationship Id="rId56" Type="http://schemas.openxmlformats.org/officeDocument/2006/relationships/image" Target="../media/image358.png"/><Relationship Id="rId64" Type="http://schemas.openxmlformats.org/officeDocument/2006/relationships/image" Target="../media/image362.png"/><Relationship Id="rId69" Type="http://schemas.openxmlformats.org/officeDocument/2006/relationships/customXml" Target="../ink/ink330.xml"/><Relationship Id="rId77" Type="http://schemas.openxmlformats.org/officeDocument/2006/relationships/customXml" Target="../ink/ink334.xml"/><Relationship Id="rId8" Type="http://schemas.openxmlformats.org/officeDocument/2006/relationships/image" Target="../media/image334.png"/><Relationship Id="rId51" Type="http://schemas.openxmlformats.org/officeDocument/2006/relationships/customXml" Target="../ink/ink321.xml"/><Relationship Id="rId72" Type="http://schemas.openxmlformats.org/officeDocument/2006/relationships/image" Target="../media/image366.png"/><Relationship Id="rId80" Type="http://schemas.openxmlformats.org/officeDocument/2006/relationships/image" Target="../media/image370.png"/><Relationship Id="rId3" Type="http://schemas.openxmlformats.org/officeDocument/2006/relationships/customXml" Target="../ink/ink297.xml"/><Relationship Id="rId12" Type="http://schemas.openxmlformats.org/officeDocument/2006/relationships/image" Target="../media/image336.png"/><Relationship Id="rId17" Type="http://schemas.openxmlformats.org/officeDocument/2006/relationships/customXml" Target="../ink/ink304.xml"/><Relationship Id="rId25" Type="http://schemas.openxmlformats.org/officeDocument/2006/relationships/customXml" Target="../ink/ink308.xml"/><Relationship Id="rId33" Type="http://schemas.openxmlformats.org/officeDocument/2006/relationships/customXml" Target="../ink/ink312.xml"/><Relationship Id="rId38" Type="http://schemas.openxmlformats.org/officeDocument/2006/relationships/image" Target="../media/image349.png"/><Relationship Id="rId46" Type="http://schemas.openxmlformats.org/officeDocument/2006/relationships/image" Target="../media/image353.png"/><Relationship Id="rId59" Type="http://schemas.openxmlformats.org/officeDocument/2006/relationships/customXml" Target="../ink/ink325.xml"/><Relationship Id="rId67" Type="http://schemas.openxmlformats.org/officeDocument/2006/relationships/customXml" Target="../ink/ink329.xml"/><Relationship Id="rId20" Type="http://schemas.openxmlformats.org/officeDocument/2006/relationships/image" Target="../media/image340.png"/><Relationship Id="rId41" Type="http://schemas.openxmlformats.org/officeDocument/2006/relationships/customXml" Target="../ink/ink316.xml"/><Relationship Id="rId54" Type="http://schemas.openxmlformats.org/officeDocument/2006/relationships/image" Target="../media/image357.png"/><Relationship Id="rId62" Type="http://schemas.openxmlformats.org/officeDocument/2006/relationships/image" Target="../media/image361.png"/><Relationship Id="rId70" Type="http://schemas.openxmlformats.org/officeDocument/2006/relationships/image" Target="../media/image365.png"/><Relationship Id="rId75" Type="http://schemas.openxmlformats.org/officeDocument/2006/relationships/customXml" Target="../ink/ink3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15" Type="http://schemas.openxmlformats.org/officeDocument/2006/relationships/customXml" Target="../ink/ink303.xml"/><Relationship Id="rId23" Type="http://schemas.openxmlformats.org/officeDocument/2006/relationships/customXml" Target="../ink/ink307.xml"/><Relationship Id="rId28" Type="http://schemas.openxmlformats.org/officeDocument/2006/relationships/image" Target="../media/image344.png"/><Relationship Id="rId36" Type="http://schemas.openxmlformats.org/officeDocument/2006/relationships/image" Target="../media/image348.png"/><Relationship Id="rId49" Type="http://schemas.openxmlformats.org/officeDocument/2006/relationships/customXml" Target="../ink/ink320.xml"/><Relationship Id="rId57" Type="http://schemas.openxmlformats.org/officeDocument/2006/relationships/customXml" Target="../ink/ink324.xml"/><Relationship Id="rId10" Type="http://schemas.openxmlformats.org/officeDocument/2006/relationships/image" Target="../media/image335.png"/><Relationship Id="rId31" Type="http://schemas.openxmlformats.org/officeDocument/2006/relationships/customXml" Target="../ink/ink311.xml"/><Relationship Id="rId44" Type="http://schemas.openxmlformats.org/officeDocument/2006/relationships/image" Target="../media/image352.png"/><Relationship Id="rId52" Type="http://schemas.openxmlformats.org/officeDocument/2006/relationships/image" Target="../media/image356.png"/><Relationship Id="rId60" Type="http://schemas.openxmlformats.org/officeDocument/2006/relationships/image" Target="../media/image360.png"/><Relationship Id="rId65" Type="http://schemas.openxmlformats.org/officeDocument/2006/relationships/customXml" Target="../ink/ink328.xml"/><Relationship Id="rId73" Type="http://schemas.openxmlformats.org/officeDocument/2006/relationships/customXml" Target="../ink/ink332.xml"/><Relationship Id="rId78" Type="http://schemas.openxmlformats.org/officeDocument/2006/relationships/image" Target="../media/image369.png"/><Relationship Id="rId4" Type="http://schemas.openxmlformats.org/officeDocument/2006/relationships/image" Target="../media/image332.png"/><Relationship Id="rId9" Type="http://schemas.openxmlformats.org/officeDocument/2006/relationships/customXml" Target="../ink/ink300.xml"/><Relationship Id="rId13" Type="http://schemas.openxmlformats.org/officeDocument/2006/relationships/customXml" Target="../ink/ink302.xml"/><Relationship Id="rId18" Type="http://schemas.openxmlformats.org/officeDocument/2006/relationships/image" Target="../media/image339.png"/><Relationship Id="rId39" Type="http://schemas.openxmlformats.org/officeDocument/2006/relationships/customXml" Target="../ink/ink315.xml"/><Relationship Id="rId34" Type="http://schemas.openxmlformats.org/officeDocument/2006/relationships/image" Target="../media/image347.png"/><Relationship Id="rId50" Type="http://schemas.openxmlformats.org/officeDocument/2006/relationships/image" Target="../media/image355.png"/><Relationship Id="rId55" Type="http://schemas.openxmlformats.org/officeDocument/2006/relationships/customXml" Target="../ink/ink323.xml"/><Relationship Id="rId76" Type="http://schemas.openxmlformats.org/officeDocument/2006/relationships/image" Target="../media/image368.png"/><Relationship Id="rId7" Type="http://schemas.openxmlformats.org/officeDocument/2006/relationships/customXml" Target="../ink/ink299.xml"/><Relationship Id="rId71" Type="http://schemas.openxmlformats.org/officeDocument/2006/relationships/customXml" Target="../ink/ink331.xml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310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3.xml"/><Relationship Id="rId21" Type="http://schemas.openxmlformats.org/officeDocument/2006/relationships/customXml" Target="../ink/ink345.xml"/><Relationship Id="rId42" Type="http://schemas.openxmlformats.org/officeDocument/2006/relationships/image" Target="../media/image390.png"/><Relationship Id="rId63" Type="http://schemas.openxmlformats.org/officeDocument/2006/relationships/customXml" Target="../ink/ink366.xml"/><Relationship Id="rId84" Type="http://schemas.openxmlformats.org/officeDocument/2006/relationships/image" Target="../media/image411.png"/><Relationship Id="rId138" Type="http://schemas.openxmlformats.org/officeDocument/2006/relationships/image" Target="../media/image438.png"/><Relationship Id="rId107" Type="http://schemas.openxmlformats.org/officeDocument/2006/relationships/customXml" Target="../ink/ink388.xml"/><Relationship Id="rId11" Type="http://schemas.openxmlformats.org/officeDocument/2006/relationships/customXml" Target="../ink/ink340.xml"/><Relationship Id="rId32" Type="http://schemas.openxmlformats.org/officeDocument/2006/relationships/image" Target="../media/image385.png"/><Relationship Id="rId53" Type="http://schemas.openxmlformats.org/officeDocument/2006/relationships/customXml" Target="../ink/ink361.xml"/><Relationship Id="rId74" Type="http://schemas.openxmlformats.org/officeDocument/2006/relationships/image" Target="../media/image406.png"/><Relationship Id="rId128" Type="http://schemas.openxmlformats.org/officeDocument/2006/relationships/image" Target="../media/image433.png"/><Relationship Id="rId5" Type="http://schemas.openxmlformats.org/officeDocument/2006/relationships/customXml" Target="../ink/ink337.xml"/><Relationship Id="rId90" Type="http://schemas.openxmlformats.org/officeDocument/2006/relationships/image" Target="../media/image414.png"/><Relationship Id="rId95" Type="http://schemas.openxmlformats.org/officeDocument/2006/relationships/customXml" Target="../ink/ink382.xml"/><Relationship Id="rId22" Type="http://schemas.openxmlformats.org/officeDocument/2006/relationships/image" Target="../media/image380.png"/><Relationship Id="rId27" Type="http://schemas.openxmlformats.org/officeDocument/2006/relationships/customXml" Target="../ink/ink348.xml"/><Relationship Id="rId43" Type="http://schemas.openxmlformats.org/officeDocument/2006/relationships/customXml" Target="../ink/ink356.xml"/><Relationship Id="rId48" Type="http://schemas.openxmlformats.org/officeDocument/2006/relationships/image" Target="../media/image393.png"/><Relationship Id="rId64" Type="http://schemas.openxmlformats.org/officeDocument/2006/relationships/image" Target="../media/image401.png"/><Relationship Id="rId69" Type="http://schemas.openxmlformats.org/officeDocument/2006/relationships/customXml" Target="../ink/ink369.xml"/><Relationship Id="rId113" Type="http://schemas.openxmlformats.org/officeDocument/2006/relationships/customXml" Target="../ink/ink391.xml"/><Relationship Id="rId118" Type="http://schemas.openxmlformats.org/officeDocument/2006/relationships/image" Target="../media/image428.png"/><Relationship Id="rId134" Type="http://schemas.openxmlformats.org/officeDocument/2006/relationships/image" Target="../media/image436.png"/><Relationship Id="rId139" Type="http://schemas.openxmlformats.org/officeDocument/2006/relationships/customXml" Target="../ink/ink404.xml"/><Relationship Id="rId80" Type="http://schemas.openxmlformats.org/officeDocument/2006/relationships/image" Target="../media/image409.png"/><Relationship Id="rId85" Type="http://schemas.openxmlformats.org/officeDocument/2006/relationships/customXml" Target="../ink/ink377.xml"/><Relationship Id="rId12" Type="http://schemas.openxmlformats.org/officeDocument/2006/relationships/image" Target="../media/image375.png"/><Relationship Id="rId17" Type="http://schemas.openxmlformats.org/officeDocument/2006/relationships/customXml" Target="../ink/ink343.xml"/><Relationship Id="rId33" Type="http://schemas.openxmlformats.org/officeDocument/2006/relationships/customXml" Target="../ink/ink351.xml"/><Relationship Id="rId38" Type="http://schemas.openxmlformats.org/officeDocument/2006/relationships/image" Target="../media/image388.png"/><Relationship Id="rId59" Type="http://schemas.openxmlformats.org/officeDocument/2006/relationships/customXml" Target="../ink/ink364.xml"/><Relationship Id="rId103" Type="http://schemas.openxmlformats.org/officeDocument/2006/relationships/customXml" Target="../ink/ink386.xml"/><Relationship Id="rId108" Type="http://schemas.openxmlformats.org/officeDocument/2006/relationships/image" Target="../media/image423.png"/><Relationship Id="rId124" Type="http://schemas.openxmlformats.org/officeDocument/2006/relationships/image" Target="../media/image431.png"/><Relationship Id="rId129" Type="http://schemas.openxmlformats.org/officeDocument/2006/relationships/customXml" Target="../ink/ink399.xml"/><Relationship Id="rId54" Type="http://schemas.openxmlformats.org/officeDocument/2006/relationships/image" Target="../media/image396.png"/><Relationship Id="rId70" Type="http://schemas.openxmlformats.org/officeDocument/2006/relationships/image" Target="../media/image404.png"/><Relationship Id="rId75" Type="http://schemas.openxmlformats.org/officeDocument/2006/relationships/customXml" Target="../ink/ink372.xml"/><Relationship Id="rId91" Type="http://schemas.openxmlformats.org/officeDocument/2006/relationships/customXml" Target="../ink/ink380.xml"/><Relationship Id="rId96" Type="http://schemas.openxmlformats.org/officeDocument/2006/relationships/image" Target="../media/image417.png"/><Relationship Id="rId140" Type="http://schemas.openxmlformats.org/officeDocument/2006/relationships/image" Target="../media/image439.png"/><Relationship Id="rId145" Type="http://schemas.openxmlformats.org/officeDocument/2006/relationships/customXml" Target="../ink/ink4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23" Type="http://schemas.openxmlformats.org/officeDocument/2006/relationships/customXml" Target="../ink/ink346.xml"/><Relationship Id="rId28" Type="http://schemas.openxmlformats.org/officeDocument/2006/relationships/image" Target="../media/image383.png"/><Relationship Id="rId49" Type="http://schemas.openxmlformats.org/officeDocument/2006/relationships/customXml" Target="../ink/ink359.xml"/><Relationship Id="rId114" Type="http://schemas.openxmlformats.org/officeDocument/2006/relationships/image" Target="../media/image426.png"/><Relationship Id="rId119" Type="http://schemas.openxmlformats.org/officeDocument/2006/relationships/customXml" Target="../ink/ink394.xml"/><Relationship Id="rId44" Type="http://schemas.openxmlformats.org/officeDocument/2006/relationships/image" Target="../media/image391.png"/><Relationship Id="rId60" Type="http://schemas.openxmlformats.org/officeDocument/2006/relationships/image" Target="../media/image399.png"/><Relationship Id="rId65" Type="http://schemas.openxmlformats.org/officeDocument/2006/relationships/customXml" Target="../ink/ink367.xml"/><Relationship Id="rId81" Type="http://schemas.openxmlformats.org/officeDocument/2006/relationships/customXml" Target="../ink/ink375.xml"/><Relationship Id="rId86" Type="http://schemas.openxmlformats.org/officeDocument/2006/relationships/image" Target="../media/image412.png"/><Relationship Id="rId130" Type="http://schemas.openxmlformats.org/officeDocument/2006/relationships/image" Target="../media/image434.png"/><Relationship Id="rId135" Type="http://schemas.openxmlformats.org/officeDocument/2006/relationships/customXml" Target="../ink/ink402.xml"/><Relationship Id="rId13" Type="http://schemas.openxmlformats.org/officeDocument/2006/relationships/customXml" Target="../ink/ink341.xml"/><Relationship Id="rId18" Type="http://schemas.openxmlformats.org/officeDocument/2006/relationships/image" Target="../media/image378.png"/><Relationship Id="rId39" Type="http://schemas.openxmlformats.org/officeDocument/2006/relationships/customXml" Target="../ink/ink354.xml"/><Relationship Id="rId109" Type="http://schemas.openxmlformats.org/officeDocument/2006/relationships/customXml" Target="../ink/ink389.xml"/><Relationship Id="rId34" Type="http://schemas.openxmlformats.org/officeDocument/2006/relationships/image" Target="../media/image386.png"/><Relationship Id="rId50" Type="http://schemas.openxmlformats.org/officeDocument/2006/relationships/image" Target="../media/image394.png"/><Relationship Id="rId55" Type="http://schemas.openxmlformats.org/officeDocument/2006/relationships/customXml" Target="../ink/ink362.xml"/><Relationship Id="rId76" Type="http://schemas.openxmlformats.org/officeDocument/2006/relationships/image" Target="../media/image407.png"/><Relationship Id="rId97" Type="http://schemas.openxmlformats.org/officeDocument/2006/relationships/customXml" Target="../ink/ink383.xml"/><Relationship Id="rId104" Type="http://schemas.openxmlformats.org/officeDocument/2006/relationships/image" Target="../media/image421.png"/><Relationship Id="rId120" Type="http://schemas.openxmlformats.org/officeDocument/2006/relationships/image" Target="../media/image429.png"/><Relationship Id="rId125" Type="http://schemas.openxmlformats.org/officeDocument/2006/relationships/customXml" Target="../ink/ink397.xml"/><Relationship Id="rId141" Type="http://schemas.openxmlformats.org/officeDocument/2006/relationships/customXml" Target="../ink/ink405.xml"/><Relationship Id="rId146" Type="http://schemas.openxmlformats.org/officeDocument/2006/relationships/image" Target="../media/image442.png"/><Relationship Id="rId7" Type="http://schemas.openxmlformats.org/officeDocument/2006/relationships/customXml" Target="../ink/ink338.xml"/><Relationship Id="rId71" Type="http://schemas.openxmlformats.org/officeDocument/2006/relationships/customXml" Target="../ink/ink370.xml"/><Relationship Id="rId92" Type="http://schemas.openxmlformats.org/officeDocument/2006/relationships/image" Target="../media/image415.png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349.xml"/><Relationship Id="rId24" Type="http://schemas.openxmlformats.org/officeDocument/2006/relationships/image" Target="../media/image381.png"/><Relationship Id="rId40" Type="http://schemas.openxmlformats.org/officeDocument/2006/relationships/image" Target="../media/image389.png"/><Relationship Id="rId45" Type="http://schemas.openxmlformats.org/officeDocument/2006/relationships/customXml" Target="../ink/ink357.xml"/><Relationship Id="rId66" Type="http://schemas.openxmlformats.org/officeDocument/2006/relationships/image" Target="../media/image402.png"/><Relationship Id="rId87" Type="http://schemas.openxmlformats.org/officeDocument/2006/relationships/customXml" Target="../ink/ink378.xml"/><Relationship Id="rId110" Type="http://schemas.openxmlformats.org/officeDocument/2006/relationships/image" Target="../media/image424.png"/><Relationship Id="rId115" Type="http://schemas.openxmlformats.org/officeDocument/2006/relationships/customXml" Target="../ink/ink392.xml"/><Relationship Id="rId131" Type="http://schemas.openxmlformats.org/officeDocument/2006/relationships/customXml" Target="../ink/ink400.xml"/><Relationship Id="rId136" Type="http://schemas.openxmlformats.org/officeDocument/2006/relationships/image" Target="../media/image437.png"/><Relationship Id="rId61" Type="http://schemas.openxmlformats.org/officeDocument/2006/relationships/customXml" Target="../ink/ink365.xml"/><Relationship Id="rId82" Type="http://schemas.openxmlformats.org/officeDocument/2006/relationships/image" Target="../media/image410.png"/><Relationship Id="rId19" Type="http://schemas.openxmlformats.org/officeDocument/2006/relationships/customXml" Target="../ink/ink344.xml"/><Relationship Id="rId14" Type="http://schemas.openxmlformats.org/officeDocument/2006/relationships/image" Target="../media/image376.png"/><Relationship Id="rId30" Type="http://schemas.openxmlformats.org/officeDocument/2006/relationships/image" Target="../media/image384.png"/><Relationship Id="rId35" Type="http://schemas.openxmlformats.org/officeDocument/2006/relationships/customXml" Target="../ink/ink352.xml"/><Relationship Id="rId56" Type="http://schemas.openxmlformats.org/officeDocument/2006/relationships/image" Target="../media/image397.png"/><Relationship Id="rId77" Type="http://schemas.openxmlformats.org/officeDocument/2006/relationships/customXml" Target="../ink/ink373.xml"/><Relationship Id="rId100" Type="http://schemas.openxmlformats.org/officeDocument/2006/relationships/image" Target="../media/image419.png"/><Relationship Id="rId105" Type="http://schemas.openxmlformats.org/officeDocument/2006/relationships/customXml" Target="../ink/ink387.xml"/><Relationship Id="rId126" Type="http://schemas.openxmlformats.org/officeDocument/2006/relationships/image" Target="../media/image432.png"/><Relationship Id="rId8" Type="http://schemas.openxmlformats.org/officeDocument/2006/relationships/image" Target="../media/image373.png"/><Relationship Id="rId51" Type="http://schemas.openxmlformats.org/officeDocument/2006/relationships/customXml" Target="../ink/ink360.xml"/><Relationship Id="rId72" Type="http://schemas.openxmlformats.org/officeDocument/2006/relationships/image" Target="../media/image405.png"/><Relationship Id="rId93" Type="http://schemas.openxmlformats.org/officeDocument/2006/relationships/customXml" Target="../ink/ink381.xml"/><Relationship Id="rId98" Type="http://schemas.openxmlformats.org/officeDocument/2006/relationships/image" Target="../media/image418.png"/><Relationship Id="rId121" Type="http://schemas.openxmlformats.org/officeDocument/2006/relationships/customXml" Target="../ink/ink395.xml"/><Relationship Id="rId142" Type="http://schemas.openxmlformats.org/officeDocument/2006/relationships/image" Target="../media/image440.png"/><Relationship Id="rId3" Type="http://schemas.openxmlformats.org/officeDocument/2006/relationships/customXml" Target="../ink/ink336.xml"/><Relationship Id="rId25" Type="http://schemas.openxmlformats.org/officeDocument/2006/relationships/customXml" Target="../ink/ink347.xml"/><Relationship Id="rId46" Type="http://schemas.openxmlformats.org/officeDocument/2006/relationships/image" Target="../media/image392.png"/><Relationship Id="rId67" Type="http://schemas.openxmlformats.org/officeDocument/2006/relationships/customXml" Target="../ink/ink368.xml"/><Relationship Id="rId116" Type="http://schemas.openxmlformats.org/officeDocument/2006/relationships/image" Target="../media/image427.png"/><Relationship Id="rId137" Type="http://schemas.openxmlformats.org/officeDocument/2006/relationships/customXml" Target="../ink/ink403.xml"/><Relationship Id="rId20" Type="http://schemas.openxmlformats.org/officeDocument/2006/relationships/image" Target="../media/image379.png"/><Relationship Id="rId41" Type="http://schemas.openxmlformats.org/officeDocument/2006/relationships/customXml" Target="../ink/ink355.xml"/><Relationship Id="rId62" Type="http://schemas.openxmlformats.org/officeDocument/2006/relationships/image" Target="../media/image400.png"/><Relationship Id="rId83" Type="http://schemas.openxmlformats.org/officeDocument/2006/relationships/customXml" Target="../ink/ink376.xml"/><Relationship Id="rId88" Type="http://schemas.openxmlformats.org/officeDocument/2006/relationships/image" Target="../media/image413.png"/><Relationship Id="rId111" Type="http://schemas.openxmlformats.org/officeDocument/2006/relationships/customXml" Target="../ink/ink390.xml"/><Relationship Id="rId132" Type="http://schemas.openxmlformats.org/officeDocument/2006/relationships/image" Target="../media/image435.png"/><Relationship Id="rId15" Type="http://schemas.openxmlformats.org/officeDocument/2006/relationships/customXml" Target="../ink/ink342.xml"/><Relationship Id="rId36" Type="http://schemas.openxmlformats.org/officeDocument/2006/relationships/image" Target="../media/image387.png"/><Relationship Id="rId57" Type="http://schemas.openxmlformats.org/officeDocument/2006/relationships/customXml" Target="../ink/ink363.xml"/><Relationship Id="rId106" Type="http://schemas.openxmlformats.org/officeDocument/2006/relationships/image" Target="../media/image422.png"/><Relationship Id="rId127" Type="http://schemas.openxmlformats.org/officeDocument/2006/relationships/customXml" Target="../ink/ink398.xml"/><Relationship Id="rId10" Type="http://schemas.openxmlformats.org/officeDocument/2006/relationships/image" Target="../media/image374.png"/><Relationship Id="rId31" Type="http://schemas.openxmlformats.org/officeDocument/2006/relationships/customXml" Target="../ink/ink350.xml"/><Relationship Id="rId52" Type="http://schemas.openxmlformats.org/officeDocument/2006/relationships/image" Target="../media/image395.png"/><Relationship Id="rId73" Type="http://schemas.openxmlformats.org/officeDocument/2006/relationships/customXml" Target="../ink/ink371.xml"/><Relationship Id="rId78" Type="http://schemas.openxmlformats.org/officeDocument/2006/relationships/image" Target="../media/image408.png"/><Relationship Id="rId94" Type="http://schemas.openxmlformats.org/officeDocument/2006/relationships/image" Target="../media/image416.png"/><Relationship Id="rId99" Type="http://schemas.openxmlformats.org/officeDocument/2006/relationships/customXml" Target="../ink/ink384.xml"/><Relationship Id="rId101" Type="http://schemas.openxmlformats.org/officeDocument/2006/relationships/customXml" Target="../ink/ink385.xml"/><Relationship Id="rId122" Type="http://schemas.openxmlformats.org/officeDocument/2006/relationships/image" Target="../media/image430.png"/><Relationship Id="rId143" Type="http://schemas.openxmlformats.org/officeDocument/2006/relationships/customXml" Target="../ink/ink406.xml"/><Relationship Id="rId4" Type="http://schemas.openxmlformats.org/officeDocument/2006/relationships/image" Target="../media/image371.png"/><Relationship Id="rId9" Type="http://schemas.openxmlformats.org/officeDocument/2006/relationships/customXml" Target="../ink/ink339.xml"/><Relationship Id="rId26" Type="http://schemas.openxmlformats.org/officeDocument/2006/relationships/image" Target="../media/image382.png"/><Relationship Id="rId47" Type="http://schemas.openxmlformats.org/officeDocument/2006/relationships/customXml" Target="../ink/ink358.xml"/><Relationship Id="rId68" Type="http://schemas.openxmlformats.org/officeDocument/2006/relationships/image" Target="../media/image403.png"/><Relationship Id="rId89" Type="http://schemas.openxmlformats.org/officeDocument/2006/relationships/customXml" Target="../ink/ink379.xml"/><Relationship Id="rId112" Type="http://schemas.openxmlformats.org/officeDocument/2006/relationships/image" Target="../media/image425.png"/><Relationship Id="rId133" Type="http://schemas.openxmlformats.org/officeDocument/2006/relationships/customXml" Target="../ink/ink401.xml"/><Relationship Id="rId16" Type="http://schemas.openxmlformats.org/officeDocument/2006/relationships/image" Target="../media/image377.png"/><Relationship Id="rId37" Type="http://schemas.openxmlformats.org/officeDocument/2006/relationships/customXml" Target="../ink/ink353.xml"/><Relationship Id="rId58" Type="http://schemas.openxmlformats.org/officeDocument/2006/relationships/image" Target="../media/image398.png"/><Relationship Id="rId79" Type="http://schemas.openxmlformats.org/officeDocument/2006/relationships/customXml" Target="../ink/ink374.xml"/><Relationship Id="rId102" Type="http://schemas.openxmlformats.org/officeDocument/2006/relationships/image" Target="../media/image420.png"/><Relationship Id="rId123" Type="http://schemas.openxmlformats.org/officeDocument/2006/relationships/customXml" Target="../ink/ink396.xml"/><Relationship Id="rId144" Type="http://schemas.openxmlformats.org/officeDocument/2006/relationships/image" Target="../media/image44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4.png"/><Relationship Id="rId21" Type="http://schemas.openxmlformats.org/officeDocument/2006/relationships/customXml" Target="../ink/ink417.xml"/><Relationship Id="rId42" Type="http://schemas.openxmlformats.org/officeDocument/2006/relationships/image" Target="../media/image462.png"/><Relationship Id="rId47" Type="http://schemas.openxmlformats.org/officeDocument/2006/relationships/customXml" Target="../ink/ink430.xml"/><Relationship Id="rId63" Type="http://schemas.openxmlformats.org/officeDocument/2006/relationships/customXml" Target="../ink/ink438.xml"/><Relationship Id="rId68" Type="http://schemas.openxmlformats.org/officeDocument/2006/relationships/image" Target="../media/image475.png"/><Relationship Id="rId84" Type="http://schemas.openxmlformats.org/officeDocument/2006/relationships/image" Target="../media/image483.png"/><Relationship Id="rId89" Type="http://schemas.openxmlformats.org/officeDocument/2006/relationships/customXml" Target="../ink/ink451.xml"/><Relationship Id="rId16" Type="http://schemas.openxmlformats.org/officeDocument/2006/relationships/image" Target="../media/image449.png"/><Relationship Id="rId11" Type="http://schemas.openxmlformats.org/officeDocument/2006/relationships/customXml" Target="../ink/ink412.xml"/><Relationship Id="rId32" Type="http://schemas.openxmlformats.org/officeDocument/2006/relationships/image" Target="../media/image457.png"/><Relationship Id="rId37" Type="http://schemas.openxmlformats.org/officeDocument/2006/relationships/customXml" Target="../ink/ink425.xml"/><Relationship Id="rId53" Type="http://schemas.openxmlformats.org/officeDocument/2006/relationships/customXml" Target="../ink/ink433.xml"/><Relationship Id="rId58" Type="http://schemas.openxmlformats.org/officeDocument/2006/relationships/image" Target="../media/image470.png"/><Relationship Id="rId74" Type="http://schemas.openxmlformats.org/officeDocument/2006/relationships/image" Target="../media/image478.png"/><Relationship Id="rId79" Type="http://schemas.openxmlformats.org/officeDocument/2006/relationships/customXml" Target="../ink/ink446.xml"/><Relationship Id="rId5" Type="http://schemas.openxmlformats.org/officeDocument/2006/relationships/customXml" Target="../ink/ink409.xml"/><Relationship Id="rId90" Type="http://schemas.openxmlformats.org/officeDocument/2006/relationships/image" Target="../media/image486.png"/><Relationship Id="rId95" Type="http://schemas.openxmlformats.org/officeDocument/2006/relationships/customXml" Target="../ink/ink454.xml"/><Relationship Id="rId22" Type="http://schemas.openxmlformats.org/officeDocument/2006/relationships/image" Target="../media/image452.png"/><Relationship Id="rId27" Type="http://schemas.openxmlformats.org/officeDocument/2006/relationships/customXml" Target="../ink/ink420.xml"/><Relationship Id="rId43" Type="http://schemas.openxmlformats.org/officeDocument/2006/relationships/customXml" Target="../ink/ink428.xml"/><Relationship Id="rId48" Type="http://schemas.openxmlformats.org/officeDocument/2006/relationships/image" Target="../media/image465.png"/><Relationship Id="rId64" Type="http://schemas.openxmlformats.org/officeDocument/2006/relationships/image" Target="../media/image473.png"/><Relationship Id="rId69" Type="http://schemas.openxmlformats.org/officeDocument/2006/relationships/customXml" Target="../ink/ink441.xml"/><Relationship Id="rId8" Type="http://schemas.openxmlformats.org/officeDocument/2006/relationships/image" Target="../media/image445.png"/><Relationship Id="rId51" Type="http://schemas.openxmlformats.org/officeDocument/2006/relationships/customXml" Target="../ink/ink432.xml"/><Relationship Id="rId72" Type="http://schemas.openxmlformats.org/officeDocument/2006/relationships/image" Target="../media/image477.png"/><Relationship Id="rId80" Type="http://schemas.openxmlformats.org/officeDocument/2006/relationships/image" Target="../media/image481.png"/><Relationship Id="rId85" Type="http://schemas.openxmlformats.org/officeDocument/2006/relationships/customXml" Target="../ink/ink449.xml"/><Relationship Id="rId93" Type="http://schemas.openxmlformats.org/officeDocument/2006/relationships/customXml" Target="../ink/ink453.xml"/><Relationship Id="rId3" Type="http://schemas.openxmlformats.org/officeDocument/2006/relationships/customXml" Target="../ink/ink408.xml"/><Relationship Id="rId12" Type="http://schemas.openxmlformats.org/officeDocument/2006/relationships/image" Target="../media/image447.png"/><Relationship Id="rId17" Type="http://schemas.openxmlformats.org/officeDocument/2006/relationships/customXml" Target="../ink/ink415.xml"/><Relationship Id="rId25" Type="http://schemas.openxmlformats.org/officeDocument/2006/relationships/customXml" Target="../ink/ink419.xml"/><Relationship Id="rId33" Type="http://schemas.openxmlformats.org/officeDocument/2006/relationships/customXml" Target="../ink/ink423.xml"/><Relationship Id="rId38" Type="http://schemas.openxmlformats.org/officeDocument/2006/relationships/image" Target="../media/image460.png"/><Relationship Id="rId46" Type="http://schemas.openxmlformats.org/officeDocument/2006/relationships/image" Target="../media/image464.png"/><Relationship Id="rId59" Type="http://schemas.openxmlformats.org/officeDocument/2006/relationships/customXml" Target="../ink/ink436.xml"/><Relationship Id="rId67" Type="http://schemas.openxmlformats.org/officeDocument/2006/relationships/customXml" Target="../ink/ink440.xml"/><Relationship Id="rId20" Type="http://schemas.openxmlformats.org/officeDocument/2006/relationships/image" Target="../media/image451.png"/><Relationship Id="rId41" Type="http://schemas.openxmlformats.org/officeDocument/2006/relationships/customXml" Target="../ink/ink427.xml"/><Relationship Id="rId54" Type="http://schemas.openxmlformats.org/officeDocument/2006/relationships/image" Target="../media/image468.png"/><Relationship Id="rId62" Type="http://schemas.openxmlformats.org/officeDocument/2006/relationships/image" Target="../media/image472.png"/><Relationship Id="rId70" Type="http://schemas.openxmlformats.org/officeDocument/2006/relationships/image" Target="../media/image476.png"/><Relationship Id="rId75" Type="http://schemas.openxmlformats.org/officeDocument/2006/relationships/customXml" Target="../ink/ink444.xml"/><Relationship Id="rId83" Type="http://schemas.openxmlformats.org/officeDocument/2006/relationships/customXml" Target="../ink/ink448.xml"/><Relationship Id="rId88" Type="http://schemas.openxmlformats.org/officeDocument/2006/relationships/image" Target="../media/image485.png"/><Relationship Id="rId91" Type="http://schemas.openxmlformats.org/officeDocument/2006/relationships/customXml" Target="../ink/ink452.xml"/><Relationship Id="rId96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15" Type="http://schemas.openxmlformats.org/officeDocument/2006/relationships/customXml" Target="../ink/ink414.xml"/><Relationship Id="rId23" Type="http://schemas.openxmlformats.org/officeDocument/2006/relationships/customXml" Target="../ink/ink418.xml"/><Relationship Id="rId28" Type="http://schemas.openxmlformats.org/officeDocument/2006/relationships/image" Target="../media/image455.png"/><Relationship Id="rId36" Type="http://schemas.openxmlformats.org/officeDocument/2006/relationships/image" Target="../media/image459.png"/><Relationship Id="rId49" Type="http://schemas.openxmlformats.org/officeDocument/2006/relationships/customXml" Target="../ink/ink431.xml"/><Relationship Id="rId57" Type="http://schemas.openxmlformats.org/officeDocument/2006/relationships/customXml" Target="../ink/ink435.xml"/><Relationship Id="rId10" Type="http://schemas.openxmlformats.org/officeDocument/2006/relationships/image" Target="../media/image446.png"/><Relationship Id="rId31" Type="http://schemas.openxmlformats.org/officeDocument/2006/relationships/customXml" Target="../ink/ink422.xml"/><Relationship Id="rId44" Type="http://schemas.openxmlformats.org/officeDocument/2006/relationships/image" Target="../media/image463.png"/><Relationship Id="rId52" Type="http://schemas.openxmlformats.org/officeDocument/2006/relationships/image" Target="../media/image467.png"/><Relationship Id="rId60" Type="http://schemas.openxmlformats.org/officeDocument/2006/relationships/image" Target="../media/image471.png"/><Relationship Id="rId65" Type="http://schemas.openxmlformats.org/officeDocument/2006/relationships/customXml" Target="../ink/ink439.xml"/><Relationship Id="rId73" Type="http://schemas.openxmlformats.org/officeDocument/2006/relationships/customXml" Target="../ink/ink443.xml"/><Relationship Id="rId78" Type="http://schemas.openxmlformats.org/officeDocument/2006/relationships/image" Target="../media/image480.png"/><Relationship Id="rId81" Type="http://schemas.openxmlformats.org/officeDocument/2006/relationships/customXml" Target="../ink/ink447.xml"/><Relationship Id="rId86" Type="http://schemas.openxmlformats.org/officeDocument/2006/relationships/image" Target="../media/image484.png"/><Relationship Id="rId94" Type="http://schemas.openxmlformats.org/officeDocument/2006/relationships/image" Target="../media/image488.png"/><Relationship Id="rId4" Type="http://schemas.openxmlformats.org/officeDocument/2006/relationships/image" Target="../media/image443.png"/><Relationship Id="rId9" Type="http://schemas.openxmlformats.org/officeDocument/2006/relationships/customXml" Target="../ink/ink411.xml"/><Relationship Id="rId13" Type="http://schemas.openxmlformats.org/officeDocument/2006/relationships/customXml" Target="../ink/ink413.xml"/><Relationship Id="rId18" Type="http://schemas.openxmlformats.org/officeDocument/2006/relationships/image" Target="../media/image450.png"/><Relationship Id="rId39" Type="http://schemas.openxmlformats.org/officeDocument/2006/relationships/customXml" Target="../ink/ink426.xml"/><Relationship Id="rId34" Type="http://schemas.openxmlformats.org/officeDocument/2006/relationships/image" Target="../media/image458.png"/><Relationship Id="rId50" Type="http://schemas.openxmlformats.org/officeDocument/2006/relationships/image" Target="../media/image466.png"/><Relationship Id="rId55" Type="http://schemas.openxmlformats.org/officeDocument/2006/relationships/customXml" Target="../ink/ink434.xml"/><Relationship Id="rId76" Type="http://schemas.openxmlformats.org/officeDocument/2006/relationships/image" Target="../media/image479.png"/><Relationship Id="rId7" Type="http://schemas.openxmlformats.org/officeDocument/2006/relationships/customXml" Target="../ink/ink410.xml"/><Relationship Id="rId71" Type="http://schemas.openxmlformats.org/officeDocument/2006/relationships/customXml" Target="../ink/ink442.xml"/><Relationship Id="rId92" Type="http://schemas.openxmlformats.org/officeDocument/2006/relationships/image" Target="../media/image487.png"/><Relationship Id="rId2" Type="http://schemas.openxmlformats.org/officeDocument/2006/relationships/notesSlide" Target="../notesSlides/notesSlide35.xml"/><Relationship Id="rId29" Type="http://schemas.openxmlformats.org/officeDocument/2006/relationships/customXml" Target="../ink/ink421.xml"/><Relationship Id="rId24" Type="http://schemas.openxmlformats.org/officeDocument/2006/relationships/image" Target="../media/image453.png"/><Relationship Id="rId40" Type="http://schemas.openxmlformats.org/officeDocument/2006/relationships/image" Target="../media/image461.png"/><Relationship Id="rId45" Type="http://schemas.openxmlformats.org/officeDocument/2006/relationships/customXml" Target="../ink/ink429.xml"/><Relationship Id="rId66" Type="http://schemas.openxmlformats.org/officeDocument/2006/relationships/image" Target="../media/image474.png"/><Relationship Id="rId87" Type="http://schemas.openxmlformats.org/officeDocument/2006/relationships/customXml" Target="../ink/ink450.xml"/><Relationship Id="rId61" Type="http://schemas.openxmlformats.org/officeDocument/2006/relationships/customXml" Target="../ink/ink437.xml"/><Relationship Id="rId82" Type="http://schemas.openxmlformats.org/officeDocument/2006/relationships/image" Target="../media/image482.png"/><Relationship Id="rId19" Type="http://schemas.openxmlformats.org/officeDocument/2006/relationships/customXml" Target="../ink/ink416.xml"/><Relationship Id="rId14" Type="http://schemas.openxmlformats.org/officeDocument/2006/relationships/image" Target="../media/image448.png"/><Relationship Id="rId30" Type="http://schemas.openxmlformats.org/officeDocument/2006/relationships/image" Target="../media/image456.png"/><Relationship Id="rId35" Type="http://schemas.openxmlformats.org/officeDocument/2006/relationships/customXml" Target="../ink/ink424.xml"/><Relationship Id="rId56" Type="http://schemas.openxmlformats.org/officeDocument/2006/relationships/image" Target="../media/image469.png"/><Relationship Id="rId77" Type="http://schemas.openxmlformats.org/officeDocument/2006/relationships/customXml" Target="../ink/ink4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1.png"/><Relationship Id="rId21" Type="http://schemas.openxmlformats.org/officeDocument/2006/relationships/customXml" Target="../ink/ink464.xml"/><Relationship Id="rId34" Type="http://schemas.openxmlformats.org/officeDocument/2006/relationships/image" Target="../media/image505.png"/><Relationship Id="rId42" Type="http://schemas.openxmlformats.org/officeDocument/2006/relationships/image" Target="../media/image509.png"/><Relationship Id="rId47" Type="http://schemas.openxmlformats.org/officeDocument/2006/relationships/customXml" Target="../ink/ink477.xml"/><Relationship Id="rId50" Type="http://schemas.openxmlformats.org/officeDocument/2006/relationships/image" Target="../media/image513.png"/><Relationship Id="rId55" Type="http://schemas.openxmlformats.org/officeDocument/2006/relationships/customXml" Target="../ink/ink481.xml"/><Relationship Id="rId63" Type="http://schemas.openxmlformats.org/officeDocument/2006/relationships/customXml" Target="../ink/ink485.xml"/><Relationship Id="rId7" Type="http://schemas.openxmlformats.org/officeDocument/2006/relationships/customXml" Target="../ink/ink457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96.png"/><Relationship Id="rId29" Type="http://schemas.openxmlformats.org/officeDocument/2006/relationships/customXml" Target="../ink/ink468.xml"/><Relationship Id="rId11" Type="http://schemas.openxmlformats.org/officeDocument/2006/relationships/customXml" Target="../ink/ink459.xml"/><Relationship Id="rId24" Type="http://schemas.openxmlformats.org/officeDocument/2006/relationships/image" Target="../media/image500.png"/><Relationship Id="rId32" Type="http://schemas.openxmlformats.org/officeDocument/2006/relationships/image" Target="../media/image504.png"/><Relationship Id="rId37" Type="http://schemas.openxmlformats.org/officeDocument/2006/relationships/customXml" Target="../ink/ink472.xml"/><Relationship Id="rId40" Type="http://schemas.openxmlformats.org/officeDocument/2006/relationships/image" Target="../media/image508.png"/><Relationship Id="rId45" Type="http://schemas.openxmlformats.org/officeDocument/2006/relationships/customXml" Target="../ink/ink476.xml"/><Relationship Id="rId53" Type="http://schemas.openxmlformats.org/officeDocument/2006/relationships/customXml" Target="../ink/ink480.xml"/><Relationship Id="rId58" Type="http://schemas.openxmlformats.org/officeDocument/2006/relationships/image" Target="../media/image517.png"/><Relationship Id="rId66" Type="http://schemas.openxmlformats.org/officeDocument/2006/relationships/image" Target="../media/image521.png"/><Relationship Id="rId5" Type="http://schemas.openxmlformats.org/officeDocument/2006/relationships/customXml" Target="../ink/ink456.xml"/><Relationship Id="rId61" Type="http://schemas.openxmlformats.org/officeDocument/2006/relationships/customXml" Target="../ink/ink484.xml"/><Relationship Id="rId19" Type="http://schemas.openxmlformats.org/officeDocument/2006/relationships/customXml" Target="../ink/ink463.xml"/><Relationship Id="rId14" Type="http://schemas.openxmlformats.org/officeDocument/2006/relationships/image" Target="../media/image495.png"/><Relationship Id="rId22" Type="http://schemas.openxmlformats.org/officeDocument/2006/relationships/image" Target="../media/image499.png"/><Relationship Id="rId27" Type="http://schemas.openxmlformats.org/officeDocument/2006/relationships/customXml" Target="../ink/ink467.xml"/><Relationship Id="rId30" Type="http://schemas.openxmlformats.org/officeDocument/2006/relationships/image" Target="../media/image503.png"/><Relationship Id="rId35" Type="http://schemas.openxmlformats.org/officeDocument/2006/relationships/customXml" Target="../ink/ink471.xml"/><Relationship Id="rId43" Type="http://schemas.openxmlformats.org/officeDocument/2006/relationships/customXml" Target="../ink/ink475.xml"/><Relationship Id="rId48" Type="http://schemas.openxmlformats.org/officeDocument/2006/relationships/image" Target="../media/image512.png"/><Relationship Id="rId56" Type="http://schemas.openxmlformats.org/officeDocument/2006/relationships/image" Target="../media/image516.png"/><Relationship Id="rId64" Type="http://schemas.openxmlformats.org/officeDocument/2006/relationships/image" Target="../media/image520.png"/><Relationship Id="rId8" Type="http://schemas.openxmlformats.org/officeDocument/2006/relationships/image" Target="../media/image492.png"/><Relationship Id="rId51" Type="http://schemas.openxmlformats.org/officeDocument/2006/relationships/customXml" Target="../ink/ink479.xml"/><Relationship Id="rId3" Type="http://schemas.openxmlformats.org/officeDocument/2006/relationships/customXml" Target="../ink/ink455.xml"/><Relationship Id="rId12" Type="http://schemas.openxmlformats.org/officeDocument/2006/relationships/image" Target="../media/image494.png"/><Relationship Id="rId17" Type="http://schemas.openxmlformats.org/officeDocument/2006/relationships/customXml" Target="../ink/ink462.xml"/><Relationship Id="rId25" Type="http://schemas.openxmlformats.org/officeDocument/2006/relationships/customXml" Target="../ink/ink466.xml"/><Relationship Id="rId33" Type="http://schemas.openxmlformats.org/officeDocument/2006/relationships/customXml" Target="../ink/ink470.xml"/><Relationship Id="rId38" Type="http://schemas.openxmlformats.org/officeDocument/2006/relationships/image" Target="../media/image507.png"/><Relationship Id="rId46" Type="http://schemas.openxmlformats.org/officeDocument/2006/relationships/image" Target="../media/image511.png"/><Relationship Id="rId59" Type="http://schemas.openxmlformats.org/officeDocument/2006/relationships/customXml" Target="../ink/ink483.xml"/><Relationship Id="rId20" Type="http://schemas.openxmlformats.org/officeDocument/2006/relationships/image" Target="../media/image498.png"/><Relationship Id="rId41" Type="http://schemas.openxmlformats.org/officeDocument/2006/relationships/customXml" Target="../ink/ink474.xml"/><Relationship Id="rId54" Type="http://schemas.openxmlformats.org/officeDocument/2006/relationships/image" Target="../media/image515.png"/><Relationship Id="rId62" Type="http://schemas.openxmlformats.org/officeDocument/2006/relationships/image" Target="../media/image5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1.png"/><Relationship Id="rId15" Type="http://schemas.openxmlformats.org/officeDocument/2006/relationships/customXml" Target="../ink/ink461.xml"/><Relationship Id="rId23" Type="http://schemas.openxmlformats.org/officeDocument/2006/relationships/customXml" Target="../ink/ink465.xml"/><Relationship Id="rId28" Type="http://schemas.openxmlformats.org/officeDocument/2006/relationships/image" Target="../media/image502.png"/><Relationship Id="rId36" Type="http://schemas.openxmlformats.org/officeDocument/2006/relationships/image" Target="../media/image506.png"/><Relationship Id="rId49" Type="http://schemas.openxmlformats.org/officeDocument/2006/relationships/customXml" Target="../ink/ink478.xml"/><Relationship Id="rId57" Type="http://schemas.openxmlformats.org/officeDocument/2006/relationships/customXml" Target="../ink/ink482.xml"/><Relationship Id="rId10" Type="http://schemas.openxmlformats.org/officeDocument/2006/relationships/image" Target="../media/image493.png"/><Relationship Id="rId31" Type="http://schemas.openxmlformats.org/officeDocument/2006/relationships/customXml" Target="../ink/ink469.xml"/><Relationship Id="rId44" Type="http://schemas.openxmlformats.org/officeDocument/2006/relationships/image" Target="../media/image510.png"/><Relationship Id="rId52" Type="http://schemas.openxmlformats.org/officeDocument/2006/relationships/image" Target="../media/image514.png"/><Relationship Id="rId60" Type="http://schemas.openxmlformats.org/officeDocument/2006/relationships/image" Target="../media/image518.png"/><Relationship Id="rId65" Type="http://schemas.openxmlformats.org/officeDocument/2006/relationships/customXml" Target="../ink/ink486.xml"/><Relationship Id="rId4" Type="http://schemas.openxmlformats.org/officeDocument/2006/relationships/image" Target="../media/image490.png"/><Relationship Id="rId9" Type="http://schemas.openxmlformats.org/officeDocument/2006/relationships/customXml" Target="../ink/ink458.xml"/><Relationship Id="rId13" Type="http://schemas.openxmlformats.org/officeDocument/2006/relationships/customXml" Target="../ink/ink460.xml"/><Relationship Id="rId18" Type="http://schemas.openxmlformats.org/officeDocument/2006/relationships/image" Target="../media/image497.png"/><Relationship Id="rId39" Type="http://schemas.openxmlformats.org/officeDocument/2006/relationships/customXml" Target="../ink/ink4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1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.xml"/><Relationship Id="rId21" Type="http://schemas.openxmlformats.org/officeDocument/2006/relationships/image" Target="../media/image27.png"/><Relationship Id="rId42" Type="http://schemas.openxmlformats.org/officeDocument/2006/relationships/customXml" Target="../ink/ink26.xml"/><Relationship Id="rId47" Type="http://schemas.openxmlformats.org/officeDocument/2006/relationships/image" Target="../media/image40.png"/><Relationship Id="rId63" Type="http://schemas.openxmlformats.org/officeDocument/2006/relationships/image" Target="../media/image48.png"/><Relationship Id="rId68" Type="http://schemas.openxmlformats.org/officeDocument/2006/relationships/customXml" Target="../ink/ink39.xml"/><Relationship Id="rId84" Type="http://schemas.openxmlformats.org/officeDocument/2006/relationships/customXml" Target="../ink/ink47.xml"/><Relationship Id="rId89" Type="http://schemas.openxmlformats.org/officeDocument/2006/relationships/image" Target="../media/image61.png"/><Relationship Id="rId16" Type="http://schemas.openxmlformats.org/officeDocument/2006/relationships/customXml" Target="../ink/ink13.xml"/><Relationship Id="rId11" Type="http://schemas.openxmlformats.org/officeDocument/2006/relationships/image" Target="../media/image22.png"/><Relationship Id="rId32" Type="http://schemas.openxmlformats.org/officeDocument/2006/relationships/customXml" Target="../ink/ink21.xml"/><Relationship Id="rId37" Type="http://schemas.openxmlformats.org/officeDocument/2006/relationships/image" Target="../media/image35.png"/><Relationship Id="rId53" Type="http://schemas.openxmlformats.org/officeDocument/2006/relationships/image" Target="../media/image43.png"/><Relationship Id="rId58" Type="http://schemas.openxmlformats.org/officeDocument/2006/relationships/customXml" Target="../ink/ink34.xml"/><Relationship Id="rId74" Type="http://schemas.openxmlformats.org/officeDocument/2006/relationships/customXml" Target="../ink/ink42.xml"/><Relationship Id="rId79" Type="http://schemas.openxmlformats.org/officeDocument/2006/relationships/image" Target="../media/image56.png"/><Relationship Id="rId5" Type="http://schemas.openxmlformats.org/officeDocument/2006/relationships/image" Target="../media/image19.png"/><Relationship Id="rId90" Type="http://schemas.openxmlformats.org/officeDocument/2006/relationships/customXml" Target="../ink/ink50.xml"/><Relationship Id="rId95" Type="http://schemas.openxmlformats.org/officeDocument/2006/relationships/image" Target="../media/image64.png"/><Relationship Id="rId22" Type="http://schemas.openxmlformats.org/officeDocument/2006/relationships/customXml" Target="../ink/ink16.xml"/><Relationship Id="rId27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customXml" Target="../ink/ink29.xml"/><Relationship Id="rId64" Type="http://schemas.openxmlformats.org/officeDocument/2006/relationships/customXml" Target="../ink/ink37.xml"/><Relationship Id="rId69" Type="http://schemas.openxmlformats.org/officeDocument/2006/relationships/image" Target="../media/image51.png"/><Relationship Id="rId80" Type="http://schemas.openxmlformats.org/officeDocument/2006/relationships/customXml" Target="../ink/ink45.xml"/><Relationship Id="rId85" Type="http://schemas.openxmlformats.org/officeDocument/2006/relationships/image" Target="../media/image59.png"/><Relationship Id="rId3" Type="http://schemas.openxmlformats.org/officeDocument/2006/relationships/image" Target="../media/image17.png"/><Relationship Id="rId12" Type="http://schemas.openxmlformats.org/officeDocument/2006/relationships/customXml" Target="../ink/ink11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24.xml"/><Relationship Id="rId46" Type="http://schemas.openxmlformats.org/officeDocument/2006/relationships/customXml" Target="../ink/ink28.xml"/><Relationship Id="rId59" Type="http://schemas.openxmlformats.org/officeDocument/2006/relationships/image" Target="../media/image46.png"/><Relationship Id="rId67" Type="http://schemas.openxmlformats.org/officeDocument/2006/relationships/image" Target="../media/image50.png"/><Relationship Id="rId20" Type="http://schemas.openxmlformats.org/officeDocument/2006/relationships/customXml" Target="../ink/ink15.xml"/><Relationship Id="rId41" Type="http://schemas.openxmlformats.org/officeDocument/2006/relationships/image" Target="../media/image37.png"/><Relationship Id="rId54" Type="http://schemas.openxmlformats.org/officeDocument/2006/relationships/customXml" Target="../ink/ink32.xml"/><Relationship Id="rId62" Type="http://schemas.openxmlformats.org/officeDocument/2006/relationships/customXml" Target="../ink/ink36.xml"/><Relationship Id="rId70" Type="http://schemas.openxmlformats.org/officeDocument/2006/relationships/customXml" Target="../ink/ink40.xml"/><Relationship Id="rId75" Type="http://schemas.openxmlformats.org/officeDocument/2006/relationships/image" Target="../media/image54.png"/><Relationship Id="rId83" Type="http://schemas.openxmlformats.org/officeDocument/2006/relationships/image" Target="../media/image58.png"/><Relationship Id="rId88" Type="http://schemas.openxmlformats.org/officeDocument/2006/relationships/customXml" Target="../ink/ink49.xml"/><Relationship Id="rId91" Type="http://schemas.openxmlformats.org/officeDocument/2006/relationships/image" Target="../media/image62.png"/><Relationship Id="rId96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openxmlformats.org/officeDocument/2006/relationships/customXml" Target="../ink/ink10.xml"/><Relationship Id="rId31" Type="http://schemas.openxmlformats.org/officeDocument/2006/relationships/image" Target="../media/image32.png"/><Relationship Id="rId44" Type="http://schemas.openxmlformats.org/officeDocument/2006/relationships/customXml" Target="../ink/ink27.xml"/><Relationship Id="rId52" Type="http://schemas.openxmlformats.org/officeDocument/2006/relationships/customXml" Target="../ink/ink31.xml"/><Relationship Id="rId60" Type="http://schemas.openxmlformats.org/officeDocument/2006/relationships/customXml" Target="../ink/ink35.xml"/><Relationship Id="rId65" Type="http://schemas.openxmlformats.org/officeDocument/2006/relationships/image" Target="../media/image49.png"/><Relationship Id="rId73" Type="http://schemas.openxmlformats.org/officeDocument/2006/relationships/image" Target="../media/image53.png"/><Relationship Id="rId78" Type="http://schemas.openxmlformats.org/officeDocument/2006/relationships/customXml" Target="../ink/ink44.xml"/><Relationship Id="rId81" Type="http://schemas.openxmlformats.org/officeDocument/2006/relationships/image" Target="../media/image57.png"/><Relationship Id="rId86" Type="http://schemas.openxmlformats.org/officeDocument/2006/relationships/customXml" Target="../ink/ink48.xml"/><Relationship Id="rId94" Type="http://schemas.openxmlformats.org/officeDocument/2006/relationships/customXml" Target="../ink/ink52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customXml" Target="../ink/ink14.xml"/><Relationship Id="rId39" Type="http://schemas.openxmlformats.org/officeDocument/2006/relationships/image" Target="../media/image36.png"/><Relationship Id="rId34" Type="http://schemas.openxmlformats.org/officeDocument/2006/relationships/customXml" Target="../ink/ink22.xml"/><Relationship Id="rId50" Type="http://schemas.openxmlformats.org/officeDocument/2006/relationships/customXml" Target="../ink/ink30.xml"/><Relationship Id="rId55" Type="http://schemas.openxmlformats.org/officeDocument/2006/relationships/image" Target="../media/image44.png"/><Relationship Id="rId76" Type="http://schemas.openxmlformats.org/officeDocument/2006/relationships/customXml" Target="../ink/ink43.xml"/><Relationship Id="rId97" Type="http://schemas.openxmlformats.org/officeDocument/2006/relationships/image" Target="../media/image65.png"/><Relationship Id="rId7" Type="http://schemas.openxmlformats.org/officeDocument/2006/relationships/image" Target="../media/image20.png"/><Relationship Id="rId71" Type="http://schemas.openxmlformats.org/officeDocument/2006/relationships/image" Target="../media/image52.png"/><Relationship Id="rId92" Type="http://schemas.openxmlformats.org/officeDocument/2006/relationships/customXml" Target="../ink/ink51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31.png"/><Relationship Id="rId24" Type="http://schemas.openxmlformats.org/officeDocument/2006/relationships/customXml" Target="../ink/ink17.xml"/><Relationship Id="rId40" Type="http://schemas.openxmlformats.org/officeDocument/2006/relationships/customXml" Target="../ink/ink25.xml"/><Relationship Id="rId45" Type="http://schemas.openxmlformats.org/officeDocument/2006/relationships/image" Target="../media/image39.png"/><Relationship Id="rId66" Type="http://schemas.openxmlformats.org/officeDocument/2006/relationships/customXml" Target="../ink/ink38.xml"/><Relationship Id="rId87" Type="http://schemas.openxmlformats.org/officeDocument/2006/relationships/image" Target="../media/image60.png"/><Relationship Id="rId61" Type="http://schemas.openxmlformats.org/officeDocument/2006/relationships/image" Target="../media/image47.png"/><Relationship Id="rId82" Type="http://schemas.openxmlformats.org/officeDocument/2006/relationships/customXml" Target="../ink/ink46.xml"/><Relationship Id="rId19" Type="http://schemas.openxmlformats.org/officeDocument/2006/relationships/image" Target="../media/image26.png"/><Relationship Id="rId14" Type="http://schemas.openxmlformats.org/officeDocument/2006/relationships/customXml" Target="../ink/ink12.xml"/><Relationship Id="rId30" Type="http://schemas.openxmlformats.org/officeDocument/2006/relationships/customXml" Target="../ink/ink20.xml"/><Relationship Id="rId35" Type="http://schemas.openxmlformats.org/officeDocument/2006/relationships/image" Target="../media/image34.png"/><Relationship Id="rId56" Type="http://schemas.openxmlformats.org/officeDocument/2006/relationships/customXml" Target="../ink/ink33.xml"/><Relationship Id="rId77" Type="http://schemas.openxmlformats.org/officeDocument/2006/relationships/image" Target="../media/image55.png"/><Relationship Id="rId8" Type="http://schemas.openxmlformats.org/officeDocument/2006/relationships/customXml" Target="../ink/ink9.xml"/><Relationship Id="rId51" Type="http://schemas.openxmlformats.org/officeDocument/2006/relationships/image" Target="../media/image42.png"/><Relationship Id="rId72" Type="http://schemas.openxmlformats.org/officeDocument/2006/relationships/customXml" Target="../ink/ink41.xml"/><Relationship Id="rId93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image" Target="../media/image76.png"/><Relationship Id="rId42" Type="http://schemas.openxmlformats.org/officeDocument/2006/relationships/customXml" Target="../ink/ink72.xml"/><Relationship Id="rId47" Type="http://schemas.openxmlformats.org/officeDocument/2006/relationships/image" Target="../media/image89.png"/><Relationship Id="rId63" Type="http://schemas.openxmlformats.org/officeDocument/2006/relationships/image" Target="../media/image97.png"/><Relationship Id="rId68" Type="http://schemas.openxmlformats.org/officeDocument/2006/relationships/customXml" Target="../ink/ink85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9.xml"/><Relationship Id="rId29" Type="http://schemas.openxmlformats.org/officeDocument/2006/relationships/image" Target="../media/image80.png"/><Relationship Id="rId11" Type="http://schemas.openxmlformats.org/officeDocument/2006/relationships/image" Target="../media/image71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84.png"/><Relationship Id="rId40" Type="http://schemas.openxmlformats.org/officeDocument/2006/relationships/customXml" Target="../ink/ink71.xml"/><Relationship Id="rId45" Type="http://schemas.openxmlformats.org/officeDocument/2006/relationships/image" Target="../media/image88.png"/><Relationship Id="rId53" Type="http://schemas.openxmlformats.org/officeDocument/2006/relationships/image" Target="../media/image92.png"/><Relationship Id="rId58" Type="http://schemas.openxmlformats.org/officeDocument/2006/relationships/customXml" Target="../ink/ink80.xml"/><Relationship Id="rId66" Type="http://schemas.openxmlformats.org/officeDocument/2006/relationships/customXml" Target="../ink/ink84.xml"/><Relationship Id="rId74" Type="http://schemas.openxmlformats.org/officeDocument/2006/relationships/customXml" Target="../ink/ink88.xml"/><Relationship Id="rId5" Type="http://schemas.openxmlformats.org/officeDocument/2006/relationships/image" Target="../media/image68.png"/><Relationship Id="rId61" Type="http://schemas.openxmlformats.org/officeDocument/2006/relationships/image" Target="../media/image96.png"/><Relationship Id="rId19" Type="http://schemas.openxmlformats.org/officeDocument/2006/relationships/image" Target="../media/image75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79.png"/><Relationship Id="rId30" Type="http://schemas.openxmlformats.org/officeDocument/2006/relationships/customXml" Target="../ink/ink66.xml"/><Relationship Id="rId35" Type="http://schemas.openxmlformats.org/officeDocument/2006/relationships/image" Target="../media/image83.png"/><Relationship Id="rId43" Type="http://schemas.openxmlformats.org/officeDocument/2006/relationships/image" Target="../media/image87.png"/><Relationship Id="rId48" Type="http://schemas.openxmlformats.org/officeDocument/2006/relationships/customXml" Target="../ink/ink75.xml"/><Relationship Id="rId56" Type="http://schemas.openxmlformats.org/officeDocument/2006/relationships/customXml" Target="../ink/ink79.xml"/><Relationship Id="rId64" Type="http://schemas.openxmlformats.org/officeDocument/2006/relationships/customXml" Target="../ink/ink83.xml"/><Relationship Id="rId69" Type="http://schemas.openxmlformats.org/officeDocument/2006/relationships/image" Target="../media/image100.png"/><Relationship Id="rId8" Type="http://schemas.openxmlformats.org/officeDocument/2006/relationships/customXml" Target="../ink/ink55.xml"/><Relationship Id="rId51" Type="http://schemas.openxmlformats.org/officeDocument/2006/relationships/image" Target="../media/image91.png"/><Relationship Id="rId72" Type="http://schemas.openxmlformats.org/officeDocument/2006/relationships/customXml" Target="../ink/ink87.xml"/><Relationship Id="rId3" Type="http://schemas.openxmlformats.org/officeDocument/2006/relationships/image" Target="../media/image66.png"/><Relationship Id="rId12" Type="http://schemas.openxmlformats.org/officeDocument/2006/relationships/customXml" Target="../ink/ink57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33" Type="http://schemas.openxmlformats.org/officeDocument/2006/relationships/image" Target="../media/image82.png"/><Relationship Id="rId38" Type="http://schemas.openxmlformats.org/officeDocument/2006/relationships/customXml" Target="../ink/ink70.xml"/><Relationship Id="rId46" Type="http://schemas.openxmlformats.org/officeDocument/2006/relationships/customXml" Target="../ink/ink74.xml"/><Relationship Id="rId59" Type="http://schemas.openxmlformats.org/officeDocument/2006/relationships/image" Target="../media/image95.png"/><Relationship Id="rId67" Type="http://schemas.openxmlformats.org/officeDocument/2006/relationships/image" Target="../media/image99.png"/><Relationship Id="rId20" Type="http://schemas.openxmlformats.org/officeDocument/2006/relationships/customXml" Target="../ink/ink61.xml"/><Relationship Id="rId41" Type="http://schemas.openxmlformats.org/officeDocument/2006/relationships/image" Target="../media/image86.png"/><Relationship Id="rId54" Type="http://schemas.openxmlformats.org/officeDocument/2006/relationships/customXml" Target="../ink/ink78.xml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90.png"/><Relationship Id="rId57" Type="http://schemas.openxmlformats.org/officeDocument/2006/relationships/image" Target="../media/image94.png"/><Relationship Id="rId10" Type="http://schemas.openxmlformats.org/officeDocument/2006/relationships/customXml" Target="../ink/ink56.xml"/><Relationship Id="rId31" Type="http://schemas.openxmlformats.org/officeDocument/2006/relationships/image" Target="../media/image81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customXml" Target="../ink/ink81.xml"/><Relationship Id="rId65" Type="http://schemas.openxmlformats.org/officeDocument/2006/relationships/image" Target="../media/image98.png"/><Relationship Id="rId73" Type="http://schemas.openxmlformats.org/officeDocument/2006/relationships/image" Target="../media/image102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3" Type="http://schemas.openxmlformats.org/officeDocument/2006/relationships/image" Target="../media/image72.png"/><Relationship Id="rId18" Type="http://schemas.openxmlformats.org/officeDocument/2006/relationships/customXml" Target="../ink/ink60.xml"/><Relationship Id="rId39" Type="http://schemas.openxmlformats.org/officeDocument/2006/relationships/image" Target="../media/image85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93.png"/><Relationship Id="rId7" Type="http://schemas.openxmlformats.org/officeDocument/2006/relationships/image" Target="../media/image69.png"/><Relationship Id="rId71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12" Type="http://schemas.openxmlformats.org/officeDocument/2006/relationships/customXml" Target="../ink/ink93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customXml" Target="../ink/ink94.xml"/><Relationship Id="rId10" Type="http://schemas.openxmlformats.org/officeDocument/2006/relationships/customXml" Target="../ink/ink92.xml"/><Relationship Id="rId4" Type="http://schemas.openxmlformats.org/officeDocument/2006/relationships/customXml" Target="../ink/ink89.xml"/><Relationship Id="rId9" Type="http://schemas.openxmlformats.org/officeDocument/2006/relationships/image" Target="../media/image107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299" y="2316295"/>
            <a:ext cx="9517792" cy="366224"/>
          </a:xfrm>
          <a:prstGeom prst="rect">
            <a:avLst/>
          </a:prstGeom>
        </p:spPr>
        <p:txBody>
          <a:bodyPr vert="horz" wrap="square" lIns="0" tIns="57882" rIns="0" bIns="0" rtlCol="0" anchor="ctr">
            <a:spAutoFit/>
          </a:bodyPr>
          <a:lstStyle/>
          <a:p>
            <a:pPr marL="2928249" marR="10067" indent="-2904340">
              <a:lnSpc>
                <a:spcPts val="2378"/>
              </a:lnSpc>
              <a:spcBef>
                <a:spcPts val="454"/>
              </a:spcBef>
            </a:pP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  <a:r>
              <a:rPr sz="2180" spc="-59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 spc="-2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sz="2180" spc="-59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 spc="-20">
                <a:latin typeface="Arial" panose="020B0604020202020204" pitchFamily="34" charset="0"/>
                <a:cs typeface="Arial" panose="020B0604020202020204" pitchFamily="34" charset="0"/>
              </a:rPr>
              <a:t>Vector/Matrix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>
                <a:latin typeface="Arial" panose="020B0604020202020204" pitchFamily="34" charset="0"/>
                <a:cs typeface="Arial" panose="020B0604020202020204" pitchFamily="34" charset="0"/>
              </a:rPr>
              <a:t>Notations</a:t>
            </a:r>
            <a:r>
              <a:rPr sz="2180" spc="-59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80" spc="-5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180" spc="-2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74829" y="3553573"/>
            <a:ext cx="64389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335475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Transpose</a:t>
            </a:r>
            <a:r>
              <a:rPr sz="218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Operation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9561" y="1958862"/>
            <a:ext cx="10275772" cy="1756050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50335" marR="35235">
              <a:lnSpc>
                <a:spcPct val="101000"/>
              </a:lnSpc>
              <a:spcBef>
                <a:spcPts val="168"/>
              </a:spcBef>
            </a:pPr>
            <a:r>
              <a:rPr lang="en-US" sz="2600" spc="-40">
                <a:latin typeface="Arial"/>
                <a:cs typeface="Arial"/>
              </a:rPr>
              <a:t>Taking</a:t>
            </a:r>
            <a:r>
              <a:rPr lang="en-US" sz="2600" spc="-7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the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transpose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of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vector</a:t>
            </a:r>
            <a:r>
              <a:rPr lang="en-US" sz="2600" spc="-50">
                <a:latin typeface="Arial"/>
                <a:cs typeface="Arial"/>
              </a:rPr>
              <a:t> consists on flipping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spc="-20">
                <a:solidFill>
                  <a:srgbClr val="FF0000"/>
                </a:solidFill>
                <a:latin typeface="Arial"/>
                <a:cs typeface="Arial"/>
              </a:rPr>
              <a:t>column </a:t>
            </a:r>
            <a:r>
              <a:rPr lang="en-US" sz="260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lang="en-US" sz="2600" spc="-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to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solidFill>
                  <a:srgbClr val="FF0000"/>
                </a:solidFill>
                <a:latin typeface="Arial"/>
                <a:cs typeface="Arial"/>
              </a:rPr>
              <a:t>row</a:t>
            </a:r>
            <a:r>
              <a:rPr lang="en-US" sz="2600" spc="-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lang="en-US" sz="26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(and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vice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versa).</a:t>
            </a:r>
            <a:endParaRPr lang="en-US" sz="2600">
              <a:latin typeface="Arial"/>
              <a:cs typeface="Arial"/>
            </a:endParaRPr>
          </a:p>
          <a:p>
            <a:pPr>
              <a:spcBef>
                <a:spcPts val="129"/>
              </a:spcBef>
            </a:pPr>
            <a:endParaRPr sz="1784">
              <a:latin typeface="Arial"/>
              <a:cs typeface="Arial"/>
            </a:endParaRPr>
          </a:p>
          <a:p>
            <a:pPr marL="50335"/>
            <a:r>
              <a:rPr sz="1784" b="1" spc="-20">
                <a:latin typeface="Arial"/>
                <a:cs typeface="Arial"/>
              </a:rPr>
              <a:t>Examples</a:t>
            </a:r>
            <a:endParaRPr sz="1784">
              <a:latin typeface="Arial"/>
              <a:cs typeface="Arial"/>
            </a:endParaRPr>
          </a:p>
          <a:p>
            <a:pPr marR="103185" algn="r">
              <a:spcBef>
                <a:spcPts val="733"/>
              </a:spcBef>
            </a:pPr>
            <a:endParaRPr sz="1784">
              <a:latin typeface="Arial"/>
              <a:cs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E87A522-4DD5-0322-5F2C-FA6DD57E7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94" y="3482778"/>
            <a:ext cx="11649106" cy="19103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459800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Vector Multiplication</a:t>
            </a:r>
            <a:r>
              <a:rPr sz="2180" b="1" spc="-1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(Three</a:t>
            </a:r>
            <a:r>
              <a:rPr sz="2180" b="1" spc="-1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Types)</a:t>
            </a:r>
            <a:endParaRPr sz="218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11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FC8EF43A-A11F-0AE3-E5D6-7D934AFEB8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593" y="1380028"/>
            <a:ext cx="9416552" cy="4074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FD0AC-DCE9-F602-4B1C-4923F0320044}"/>
              </a:ext>
            </a:extLst>
          </p:cNvPr>
          <p:cNvSpPr txBox="1"/>
          <p:nvPr/>
        </p:nvSpPr>
        <p:spPr>
          <a:xfrm>
            <a:off x="515006" y="5692142"/>
            <a:ext cx="11466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The inner product is a generalization of the dot product that applies to abstract vector spaces, not just Euclidean spaces.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510889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Vector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Multiplication</a:t>
            </a:r>
            <a:r>
              <a:rPr sz="2180" b="1" spc="-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(Two</a:t>
            </a:r>
            <a:r>
              <a:rPr sz="2180" b="1" spc="-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More</a:t>
            </a:r>
            <a:r>
              <a:rPr sz="2180" b="1" spc="-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Types)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5076" y="1458599"/>
            <a:ext cx="7671054" cy="16860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7813" y="3353703"/>
            <a:ext cx="4154899" cy="185006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077054" y="6022330"/>
            <a:ext cx="67951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1"/>
          <p:cNvSpPr txBox="1"/>
          <p:nvPr/>
        </p:nvSpPr>
        <p:spPr>
          <a:xfrm>
            <a:off x="662152" y="5501969"/>
            <a:ext cx="10625958" cy="55899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1784" spc="-69">
                <a:highlight>
                  <a:srgbClr val="FFFF00"/>
                </a:highlight>
                <a:latin typeface="Arial"/>
                <a:cs typeface="Arial"/>
              </a:rPr>
              <a:t>Take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a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second</a:t>
            </a:r>
            <a:r>
              <a:rPr sz="1784" spc="-5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to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review</a:t>
            </a:r>
            <a:r>
              <a:rPr sz="1784" spc="-4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how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to</a:t>
            </a:r>
            <a:r>
              <a:rPr sz="1784" spc="-5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perform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these</a:t>
            </a:r>
            <a:r>
              <a:rPr sz="1784" spc="-5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operations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in</a:t>
            </a:r>
            <a:r>
              <a:rPr sz="1784" spc="-5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Python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in</a:t>
            </a:r>
            <a:r>
              <a:rPr sz="1784" spc="-5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the</a:t>
            </a:r>
            <a:r>
              <a:rPr sz="1784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first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part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of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the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 b="1" err="1">
                <a:highlight>
                  <a:srgbClr val="FFFF00"/>
                </a:highlight>
                <a:latin typeface="Arial"/>
                <a:cs typeface="Arial"/>
              </a:rPr>
              <a:t>numpy</a:t>
            </a:r>
            <a:r>
              <a:rPr sz="1784" b="1" spc="12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 b="1" spc="-20" err="1">
                <a:highlight>
                  <a:srgbClr val="FFFF00"/>
                </a:highlight>
                <a:latin typeface="Arial"/>
                <a:cs typeface="Arial"/>
              </a:rPr>
              <a:t>examples.ipynb</a:t>
            </a:r>
            <a:r>
              <a:rPr sz="1784" b="1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file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highlight>
                  <a:srgbClr val="FFFF00"/>
                </a:highlight>
                <a:latin typeface="Arial"/>
                <a:cs typeface="Arial"/>
              </a:rPr>
              <a:t>on</a:t>
            </a:r>
            <a:r>
              <a:rPr sz="1784" spc="-20">
                <a:highlight>
                  <a:srgbClr val="FFFF00"/>
                </a:highlight>
                <a:latin typeface="Arial"/>
                <a:cs typeface="Arial"/>
              </a:rPr>
              <a:t> Canvas.</a:t>
            </a:r>
            <a:endParaRPr sz="1784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12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D42F58-2CE2-8948-7BB0-504BF4189B66}"/>
                  </a:ext>
                </a:extLst>
              </p14:cNvPr>
              <p14:cNvContentPartPr/>
              <p14:nvPr/>
            </p14:nvContentPartPr>
            <p14:xfrm>
              <a:off x="8102661" y="1477115"/>
              <a:ext cx="633960" cy="49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D42F58-2CE2-8948-7BB0-504BF4189B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7172" y="1461624"/>
                <a:ext cx="664577" cy="521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605A9E4-5632-1EF1-F199-B04B577178A4}"/>
                  </a:ext>
                </a:extLst>
              </p14:cNvPr>
              <p14:cNvContentPartPr/>
              <p14:nvPr/>
            </p14:nvContentPartPr>
            <p14:xfrm>
              <a:off x="10407381" y="23435"/>
              <a:ext cx="1127880" cy="1528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605A9E4-5632-1EF1-F199-B04B577178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91901" y="7955"/>
                <a:ext cx="1158480" cy="15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71D54FE-1B38-3BE9-F72E-5FE3336C28FB}"/>
                  </a:ext>
                </a:extLst>
              </p14:cNvPr>
              <p14:cNvContentPartPr/>
              <p14:nvPr/>
            </p14:nvContentPartPr>
            <p14:xfrm>
              <a:off x="8878821" y="164555"/>
              <a:ext cx="1176120" cy="1256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71D54FE-1B38-3BE9-F72E-5FE3336C28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3341" y="149075"/>
                <a:ext cx="1206720" cy="128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7" y="591145"/>
            <a:ext cx="3990070" cy="42298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Practice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8583" y="1243388"/>
            <a:ext cx="6295888" cy="82173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Practice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by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solving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following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equations</a:t>
            </a:r>
            <a:r>
              <a:rPr sz="1784" spc="-50">
                <a:latin typeface="Arial"/>
                <a:cs typeface="Arial"/>
              </a:rPr>
              <a:t> </a:t>
            </a:r>
            <a:endParaRPr sz="1784">
              <a:latin typeface="Arial"/>
              <a:cs typeface="Arial"/>
            </a:endParaRPr>
          </a:p>
          <a:p>
            <a:pPr marL="25168">
              <a:spcBef>
                <a:spcPts val="1684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endParaRPr sz="1982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3374255"/>
            <a:ext cx="188830" cy="1888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3724026"/>
            <a:ext cx="188830" cy="18882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4073795"/>
            <a:ext cx="188830" cy="18882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4423567"/>
            <a:ext cx="188830" cy="18882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4773336"/>
            <a:ext cx="188830" cy="18882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5123108"/>
            <a:ext cx="188830" cy="18882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393459" y="3197873"/>
            <a:ext cx="4048905" cy="2136285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75503">
              <a:spcBef>
                <a:spcPts val="811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89" spc="8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i="1" spc="208">
                <a:latin typeface="STIX Two Text"/>
                <a:cs typeface="STIX Two Text"/>
              </a:rPr>
              <a:t>x</a:t>
            </a:r>
            <a:r>
              <a:rPr sz="1784" i="1">
                <a:latin typeface="STIX Two Text"/>
                <a:cs typeface="STIX Two Text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i="1" spc="99">
                <a:latin typeface="STIX Two Text"/>
                <a:cs typeface="STIX Two Text"/>
              </a:rPr>
              <a:t>y</a:t>
            </a:r>
            <a:r>
              <a:rPr sz="1784" i="1" spc="59">
                <a:latin typeface="STIX Two Text"/>
                <a:cs typeface="STIX Two Text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i="1" spc="-99">
                <a:latin typeface="STIX Two Text"/>
                <a:cs typeface="STIX Two Text"/>
              </a:rPr>
              <a:t>z</a:t>
            </a:r>
            <a:endParaRPr sz="1784">
              <a:latin typeface="STIX Two Text"/>
              <a:cs typeface="STIX Two Text"/>
            </a:endParaRPr>
          </a:p>
          <a:p>
            <a:pPr marL="75503">
              <a:spcBef>
                <a:spcPts val="614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89" spc="8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i="1" spc="208">
                <a:latin typeface="STIX Two Text"/>
                <a:cs typeface="STIX Two Text"/>
              </a:rPr>
              <a:t>x</a:t>
            </a:r>
            <a:r>
              <a:rPr sz="1784" i="1">
                <a:latin typeface="STIX Two Text"/>
                <a:cs typeface="STIX Two Text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spc="69">
                <a:latin typeface="Times New Roman"/>
                <a:cs typeface="Times New Roman"/>
              </a:rPr>
              <a:t>2</a:t>
            </a:r>
            <a:r>
              <a:rPr sz="1784" i="1" spc="69">
                <a:latin typeface="STIX Two Text"/>
                <a:cs typeface="STIX Two Text"/>
              </a:rPr>
              <a:t>y</a:t>
            </a:r>
            <a:r>
              <a:rPr sz="1784" i="1" spc="103" baseline="37037">
                <a:latin typeface="Times New Roman"/>
                <a:cs typeface="Times New Roman"/>
              </a:rPr>
              <a:t>T</a:t>
            </a:r>
            <a:endParaRPr sz="1784" baseline="37037">
              <a:latin typeface="Times New Roman"/>
              <a:cs typeface="Times New Roman"/>
            </a:endParaRPr>
          </a:p>
          <a:p>
            <a:pPr marL="75503">
              <a:spcBef>
                <a:spcPts val="614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89" spc="8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i="1" spc="208">
                <a:latin typeface="STIX Two Text"/>
                <a:cs typeface="STIX Two Text"/>
              </a:rPr>
              <a:t>x</a:t>
            </a:r>
            <a:r>
              <a:rPr sz="1784" i="1">
                <a:latin typeface="STIX Two Text"/>
                <a:cs typeface="STIX Two Text"/>
              </a:rPr>
              <a:t> </a:t>
            </a:r>
            <a:r>
              <a:rPr sz="1784" i="1" spc="347">
                <a:latin typeface="Menlo"/>
                <a:cs typeface="Menlo"/>
              </a:rPr>
              <a:t>⊗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i="1" spc="-99">
                <a:latin typeface="STIX Two Text"/>
                <a:cs typeface="STIX Two Text"/>
              </a:rPr>
              <a:t>z</a:t>
            </a:r>
            <a:endParaRPr sz="1784">
              <a:latin typeface="STIX Two Text"/>
              <a:cs typeface="STIX Two Text"/>
            </a:endParaRPr>
          </a:p>
          <a:p>
            <a:pPr marL="75503">
              <a:spcBef>
                <a:spcPts val="612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189" spc="87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i="1">
                <a:latin typeface="STIX Two Text"/>
                <a:cs typeface="STIX Two Text"/>
              </a:rPr>
              <a:t>z</a:t>
            </a:r>
            <a:r>
              <a:rPr sz="1784" i="1" spc="99">
                <a:latin typeface="STIX Two Text"/>
                <a:cs typeface="STIX Two Text"/>
              </a:rPr>
              <a:t> </a:t>
            </a:r>
            <a:r>
              <a:rPr sz="1784" i="1" spc="-565">
                <a:latin typeface="Menlo"/>
                <a:cs typeface="Menlo"/>
              </a:rPr>
              <a:t>·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 i="1">
                <a:latin typeface="STIX Two Text"/>
                <a:cs typeface="STIX Two Text"/>
              </a:rPr>
              <a:t>y</a:t>
            </a:r>
            <a:endParaRPr sz="1784">
              <a:latin typeface="STIX Two Text"/>
              <a:cs typeface="STIX Two Text"/>
            </a:endParaRPr>
          </a:p>
          <a:p>
            <a:pPr marL="75503">
              <a:spcBef>
                <a:spcPts val="612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189" spc="83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i="1" spc="99">
                <a:latin typeface="STIX Two Text"/>
                <a:cs typeface="STIX Two Text"/>
              </a:rPr>
              <a:t>y</a:t>
            </a:r>
            <a:r>
              <a:rPr sz="1784" i="1" spc="59">
                <a:latin typeface="STIX Two Text"/>
                <a:cs typeface="STIX Two Text"/>
              </a:rPr>
              <a:t> </a:t>
            </a:r>
            <a:r>
              <a:rPr sz="1784" i="1" spc="347">
                <a:latin typeface="Menlo"/>
                <a:cs typeface="Menlo"/>
              </a:rPr>
              <a:t>⊙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i="1" spc="89">
                <a:latin typeface="STIX Two Text"/>
                <a:cs typeface="STIX Two Text"/>
              </a:rPr>
              <a:t>x</a:t>
            </a:r>
            <a:endParaRPr sz="1784">
              <a:latin typeface="STIX Two Text"/>
              <a:cs typeface="STIX Two Text"/>
            </a:endParaRPr>
          </a:p>
          <a:p>
            <a:pPr marL="75503">
              <a:spcBef>
                <a:spcPts val="612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189" spc="90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4</a:t>
            </a:r>
            <a:r>
              <a:rPr sz="1784" i="1" spc="119">
                <a:latin typeface="STIX Two Text"/>
                <a:cs typeface="STIX Two Text"/>
              </a:rPr>
              <a:t>z</a:t>
            </a:r>
            <a:r>
              <a:rPr sz="1784" i="1" spc="176" baseline="37037">
                <a:latin typeface="Times New Roman"/>
                <a:cs typeface="Times New Roman"/>
              </a:rPr>
              <a:t>T</a:t>
            </a:r>
            <a:r>
              <a:rPr sz="1784" i="1" spc="14" baseline="37037">
                <a:latin typeface="Times New Roman"/>
                <a:cs typeface="Times New Roman"/>
              </a:rPr>
              <a:t> </a:t>
            </a:r>
            <a:r>
              <a:rPr sz="1784" i="1" spc="208">
                <a:latin typeface="STIX Two Text"/>
                <a:cs typeface="STIX Two Text"/>
              </a:rPr>
              <a:t>x</a:t>
            </a:r>
            <a:r>
              <a:rPr sz="1784" i="1" spc="20">
                <a:latin typeface="STIX Two Text"/>
                <a:cs typeface="STIX Two Text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spc="159">
                <a:latin typeface="Times New Roman"/>
                <a:cs typeface="Times New Roman"/>
              </a:rPr>
              <a:t>(</a:t>
            </a:r>
            <a:r>
              <a:rPr sz="1784" i="1" spc="159">
                <a:latin typeface="STIX Two Text"/>
                <a:cs typeface="STIX Two Text"/>
              </a:rPr>
              <a:t>x</a:t>
            </a:r>
            <a:r>
              <a:rPr sz="1784" i="1" spc="20">
                <a:latin typeface="STIX Two Text"/>
                <a:cs typeface="STIX Two Text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44">
                <a:latin typeface="Menlo"/>
                <a:cs typeface="Menlo"/>
              </a:rPr>
              <a:t> </a:t>
            </a:r>
            <a:r>
              <a:rPr sz="1784" i="1" spc="149">
                <a:latin typeface="STIX Two Text"/>
                <a:cs typeface="STIX Two Text"/>
              </a:rPr>
              <a:t>y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i="1" spc="222" baseline="37037">
                <a:latin typeface="Times New Roman"/>
                <a:cs typeface="Times New Roman"/>
              </a:rPr>
              <a:t>T</a:t>
            </a:r>
            <a:r>
              <a:rPr sz="1784" i="1" baseline="37037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(</a:t>
            </a:r>
            <a:r>
              <a:rPr sz="1784" i="1">
                <a:latin typeface="STIX Two Text"/>
                <a:cs typeface="STIX Two Text"/>
              </a:rPr>
              <a:t>z</a:t>
            </a:r>
            <a:r>
              <a:rPr sz="1784" i="1" spc="109">
                <a:latin typeface="STIX Two Text"/>
                <a:cs typeface="STIX Two Text"/>
              </a:rPr>
              <a:t> </a:t>
            </a:r>
            <a:r>
              <a:rPr sz="1784" i="1" spc="347">
                <a:latin typeface="Menlo"/>
                <a:cs typeface="Menlo"/>
              </a:rPr>
              <a:t>⊙</a:t>
            </a:r>
            <a:r>
              <a:rPr sz="1784" i="1" spc="-654">
                <a:latin typeface="Menlo"/>
                <a:cs typeface="Menlo"/>
              </a:rPr>
              <a:t> </a:t>
            </a:r>
            <a:r>
              <a:rPr sz="1784" i="1" spc="109">
                <a:latin typeface="STIX Two Text"/>
                <a:cs typeface="STIX Two Text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13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9C7868E-E6A9-A203-54E0-A9C15F1CD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64" y="1750523"/>
            <a:ext cx="7772400" cy="12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87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64E2B9-3680-6131-F45B-78887E0C35A3}"/>
                  </a:ext>
                </a:extLst>
              </p14:cNvPr>
              <p14:cNvContentPartPr/>
              <p14:nvPr/>
            </p14:nvContentPartPr>
            <p14:xfrm>
              <a:off x="1141341" y="674315"/>
              <a:ext cx="439200" cy="266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64E2B9-3680-6131-F45B-78887E0C35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874" y="658856"/>
                <a:ext cx="469775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9DE506-8C01-ACE9-D066-DC30E22B3B16}"/>
                  </a:ext>
                </a:extLst>
              </p14:cNvPr>
              <p14:cNvContentPartPr/>
              <p14:nvPr/>
            </p14:nvContentPartPr>
            <p14:xfrm>
              <a:off x="2717061" y="627155"/>
              <a:ext cx="454680" cy="36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9DE506-8C01-ACE9-D066-DC30E22B3B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1593" y="611690"/>
                <a:ext cx="485256" cy="39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BA32EE4-203E-EB04-2306-35CA71FCA06C}"/>
                  </a:ext>
                </a:extLst>
              </p14:cNvPr>
              <p14:cNvContentPartPr/>
              <p14:nvPr/>
            </p14:nvContentPartPr>
            <p14:xfrm>
              <a:off x="1721301" y="446795"/>
              <a:ext cx="737640" cy="893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BA32EE4-203E-EB04-2306-35CA71FCA0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821" y="431315"/>
                <a:ext cx="76824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A56BF3E-AF8F-5997-482C-1957FEAFB794}"/>
                  </a:ext>
                </a:extLst>
              </p14:cNvPr>
              <p14:cNvContentPartPr/>
              <p14:nvPr/>
            </p14:nvContentPartPr>
            <p14:xfrm>
              <a:off x="3335901" y="313595"/>
              <a:ext cx="855360" cy="831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A56BF3E-AF8F-5997-482C-1957FEAFB7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0414" y="298122"/>
                <a:ext cx="885973" cy="861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C8E9EAA-A149-3CCE-FC55-0D47B59294D3}"/>
                  </a:ext>
                </a:extLst>
              </p14:cNvPr>
              <p14:cNvContentPartPr/>
              <p14:nvPr/>
            </p14:nvContentPartPr>
            <p14:xfrm>
              <a:off x="4767621" y="540755"/>
              <a:ext cx="426960" cy="258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C8E9EAA-A149-3CCE-FC55-0D47B59294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52154" y="525275"/>
                <a:ext cx="457534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D9583CD-69A0-5266-0523-C7A47540F746}"/>
                  </a:ext>
                </a:extLst>
              </p14:cNvPr>
              <p14:cNvContentPartPr/>
              <p14:nvPr/>
            </p14:nvContentPartPr>
            <p14:xfrm>
              <a:off x="5476101" y="149075"/>
              <a:ext cx="643680" cy="901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D9583CD-69A0-5266-0523-C7A47540F7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0612" y="133595"/>
                <a:ext cx="674297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7E6B990-E4B2-6685-F38A-9A3E83223806}"/>
                  </a:ext>
                </a:extLst>
              </p14:cNvPr>
              <p14:cNvContentPartPr/>
              <p14:nvPr/>
            </p14:nvContentPartPr>
            <p14:xfrm>
              <a:off x="1188141" y="1897235"/>
              <a:ext cx="1677960" cy="329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7E6B990-E4B2-6685-F38A-9A3E832238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2661" y="1881772"/>
                <a:ext cx="1708560" cy="35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C4A13E0-EB39-BDF1-52EE-FEC301A92F45}"/>
                  </a:ext>
                </a:extLst>
              </p14:cNvPr>
              <p14:cNvContentPartPr/>
              <p14:nvPr/>
            </p14:nvContentPartPr>
            <p14:xfrm>
              <a:off x="5397981" y="1905155"/>
              <a:ext cx="157320" cy="3686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C4A13E0-EB39-BDF1-52EE-FEC301A92F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82465" y="1889675"/>
                <a:ext cx="18799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73E80A3-78E3-7B3E-0428-F6C19982FA4D}"/>
                  </a:ext>
                </a:extLst>
              </p14:cNvPr>
              <p14:cNvContentPartPr/>
              <p14:nvPr/>
            </p14:nvContentPartPr>
            <p14:xfrm>
              <a:off x="4458021" y="1559915"/>
              <a:ext cx="720720" cy="901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73E80A3-78E3-7B3E-0428-F6C19982FA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2549" y="1544435"/>
                <a:ext cx="751305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7710087-FD41-3D46-5B05-BE42445F10F3}"/>
                  </a:ext>
                </a:extLst>
              </p14:cNvPr>
              <p14:cNvContentPartPr/>
              <p14:nvPr/>
            </p14:nvContentPartPr>
            <p14:xfrm>
              <a:off x="3243021" y="1646315"/>
              <a:ext cx="956160" cy="972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7710087-FD41-3D46-5B05-BE42445F10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7535" y="1630841"/>
                <a:ext cx="986772" cy="100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81579A2-5754-040A-5875-209650A25828}"/>
                  </a:ext>
                </a:extLst>
              </p14:cNvPr>
              <p14:cNvContentPartPr/>
              <p14:nvPr/>
            </p14:nvContentPartPr>
            <p14:xfrm>
              <a:off x="5883981" y="1450115"/>
              <a:ext cx="1082520" cy="1152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81579A2-5754-040A-5875-209650A258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8496" y="1434635"/>
                <a:ext cx="111313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38E4EEF-62E8-11B8-3F74-52F10A4D8B7C}"/>
                  </a:ext>
                </a:extLst>
              </p14:cNvPr>
              <p14:cNvContentPartPr/>
              <p14:nvPr/>
            </p14:nvContentPartPr>
            <p14:xfrm>
              <a:off x="7514781" y="1450115"/>
              <a:ext cx="118080" cy="384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38E4EEF-62E8-11B8-3F74-52F10A4D8B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99301" y="1434635"/>
                <a:ext cx="1486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2C1D792-BD69-C8F6-576F-C40BF37885BC}"/>
                  </a:ext>
                </a:extLst>
              </p14:cNvPr>
              <p14:cNvContentPartPr/>
              <p14:nvPr/>
            </p14:nvContentPartPr>
            <p14:xfrm>
              <a:off x="7302741" y="1364075"/>
              <a:ext cx="588960" cy="1176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2C1D792-BD69-C8F6-576F-C40BF37885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87252" y="1348600"/>
                <a:ext cx="619579" cy="1206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49D1BBE-B969-9AFE-F91E-9901F400546D}"/>
                  </a:ext>
                </a:extLst>
              </p14:cNvPr>
              <p14:cNvContentPartPr/>
              <p14:nvPr/>
            </p14:nvContentPartPr>
            <p14:xfrm>
              <a:off x="404421" y="2963195"/>
              <a:ext cx="306000" cy="509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49D1BBE-B969-9AFE-F91E-9901F40054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959" y="2947715"/>
                <a:ext cx="336564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783F09B-1234-F243-5D64-59612E794CAD}"/>
                  </a:ext>
                </a:extLst>
              </p14:cNvPr>
              <p14:cNvContentPartPr/>
              <p14:nvPr/>
            </p14:nvContentPartPr>
            <p14:xfrm>
              <a:off x="380661" y="1842155"/>
              <a:ext cx="290880" cy="516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783F09B-1234-F243-5D64-59612E794C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5181" y="1826675"/>
                <a:ext cx="3214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A4BABB4-0CFF-F5B1-8D6B-0417FEF48AC1}"/>
                  </a:ext>
                </a:extLst>
              </p14:cNvPr>
              <p14:cNvContentPartPr/>
              <p14:nvPr/>
            </p14:nvContentPartPr>
            <p14:xfrm>
              <a:off x="1407741" y="2869235"/>
              <a:ext cx="1098000" cy="6120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A4BABB4-0CFF-F5B1-8D6B-0417FEF48AC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2256" y="2853746"/>
                <a:ext cx="112861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CBBF4B7-F7B2-5399-2AA4-EC54EACCC2B1}"/>
                  </a:ext>
                </a:extLst>
              </p14:cNvPr>
              <p14:cNvContentPartPr/>
              <p14:nvPr/>
            </p14:nvContentPartPr>
            <p14:xfrm>
              <a:off x="2936301" y="2853395"/>
              <a:ext cx="423000" cy="821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CBBF4B7-F7B2-5399-2AA4-EC54EACCC2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20821" y="2837915"/>
                <a:ext cx="45360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46A0FF0-3D83-5C4B-FF3B-2C1EC376E2AD}"/>
                  </a:ext>
                </a:extLst>
              </p14:cNvPr>
              <p14:cNvContentPartPr/>
              <p14:nvPr/>
            </p14:nvContentPartPr>
            <p14:xfrm>
              <a:off x="3516621" y="2892635"/>
              <a:ext cx="415800" cy="729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46A0FF0-3D83-5C4B-FF3B-2C1EC376E2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01141" y="2877155"/>
                <a:ext cx="44640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2FBD628-13D8-6B26-D076-E0A8D7480093}"/>
                  </a:ext>
                </a:extLst>
              </p14:cNvPr>
              <p14:cNvContentPartPr/>
              <p14:nvPr/>
            </p14:nvContentPartPr>
            <p14:xfrm>
              <a:off x="4135821" y="3057515"/>
              <a:ext cx="180720" cy="266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2FBD628-13D8-6B26-D076-E0A8D748009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20341" y="3042056"/>
                <a:ext cx="211320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3400B4A-5C3A-8BBA-C83B-94DBFE48B34F}"/>
                  </a:ext>
                </a:extLst>
              </p14:cNvPr>
              <p14:cNvContentPartPr/>
              <p14:nvPr/>
            </p14:nvContentPartPr>
            <p14:xfrm>
              <a:off x="4990461" y="2822075"/>
              <a:ext cx="289800" cy="682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3400B4A-5C3A-8BBA-C83B-94DBFE48B3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74981" y="2806587"/>
                <a:ext cx="320400" cy="71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35E6DF-58C6-BF39-14E1-969091D1CC76}"/>
                  </a:ext>
                </a:extLst>
              </p14:cNvPr>
              <p14:cNvContentPartPr/>
              <p14:nvPr/>
            </p14:nvContentPartPr>
            <p14:xfrm>
              <a:off x="4504461" y="2908475"/>
              <a:ext cx="266760" cy="569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35E6DF-58C6-BF39-14E1-969091D1CC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9002" y="2892995"/>
                <a:ext cx="297319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A159708-A790-1E7F-8A8B-40C7A396F8CF}"/>
                  </a:ext>
                </a:extLst>
              </p14:cNvPr>
              <p14:cNvContentPartPr/>
              <p14:nvPr/>
            </p14:nvContentPartPr>
            <p14:xfrm>
              <a:off x="6973701" y="2668715"/>
              <a:ext cx="1315080" cy="828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A159708-A790-1E7F-8A8B-40C7A396F8C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58217" y="2653235"/>
                <a:ext cx="1345688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6371E79-27D8-FFC1-1186-794C0DA5D3CA}"/>
                  </a:ext>
                </a:extLst>
              </p14:cNvPr>
              <p14:cNvContentPartPr/>
              <p14:nvPr/>
            </p14:nvContentPartPr>
            <p14:xfrm>
              <a:off x="6143541" y="2721995"/>
              <a:ext cx="587880" cy="915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6371E79-27D8-FFC1-1186-794C0DA5D3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8070" y="2706515"/>
                <a:ext cx="618461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A1EADCC-5C9F-F57A-1626-212C2CC7E4A7}"/>
                  </a:ext>
                </a:extLst>
              </p14:cNvPr>
              <p14:cNvContentPartPr/>
              <p14:nvPr/>
            </p14:nvContentPartPr>
            <p14:xfrm>
              <a:off x="5570421" y="3072995"/>
              <a:ext cx="257400" cy="219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A1EADCC-5C9F-F57A-1626-212C2CC7E4A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54941" y="3057490"/>
                <a:ext cx="288000" cy="25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C1CF804-3097-0E52-4BCF-E770747C1F68}"/>
                  </a:ext>
                </a:extLst>
              </p14:cNvPr>
              <p14:cNvContentPartPr/>
              <p14:nvPr/>
            </p14:nvContentPartPr>
            <p14:xfrm>
              <a:off x="8723661" y="2634155"/>
              <a:ext cx="1213920" cy="5317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C1CF804-3097-0E52-4BCF-E770747C1F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12858" y="2623355"/>
                <a:ext cx="12351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F40A1C1-8157-9499-665A-6DEAB0F5A935}"/>
                  </a:ext>
                </a:extLst>
              </p14:cNvPr>
              <p14:cNvContentPartPr/>
              <p14:nvPr/>
            </p14:nvContentPartPr>
            <p14:xfrm>
              <a:off x="10329261" y="2748275"/>
              <a:ext cx="901800" cy="4978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F40A1C1-8157-9499-665A-6DEAB0F5A93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18461" y="2737475"/>
                <a:ext cx="9230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E770C74-8A5D-3E6F-2DFB-3B2E73EC53D7}"/>
                  </a:ext>
                </a:extLst>
              </p14:cNvPr>
              <p14:cNvContentPartPr/>
              <p14:nvPr/>
            </p14:nvContentPartPr>
            <p14:xfrm>
              <a:off x="405141" y="4085315"/>
              <a:ext cx="297360" cy="5144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E770C74-8A5D-3E6F-2DFB-3B2E73EC53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9661" y="4069835"/>
                <a:ext cx="32796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7915FAE-D3E1-7DC6-EC29-01A58685AB1D}"/>
                  </a:ext>
                </a:extLst>
              </p14:cNvPr>
              <p14:cNvContentPartPr/>
              <p14:nvPr/>
            </p14:nvContentPartPr>
            <p14:xfrm>
              <a:off x="1910301" y="4092155"/>
              <a:ext cx="227160" cy="3524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7915FAE-D3E1-7DC6-EC29-01A58685AB1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94796" y="4076659"/>
                <a:ext cx="257809" cy="383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7B309F9-3F78-9010-6C66-AE5880C0CC86}"/>
                  </a:ext>
                </a:extLst>
              </p14:cNvPr>
              <p14:cNvContentPartPr/>
              <p14:nvPr/>
            </p14:nvContentPartPr>
            <p14:xfrm>
              <a:off x="1368501" y="4178555"/>
              <a:ext cx="282600" cy="259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7B309F9-3F78-9010-6C66-AE5880C0CC8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53021" y="4163075"/>
                <a:ext cx="3132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2A49F2A-C489-50BB-2540-2FBD128DB601}"/>
                  </a:ext>
                </a:extLst>
              </p14:cNvPr>
              <p14:cNvContentPartPr/>
              <p14:nvPr/>
            </p14:nvContentPartPr>
            <p14:xfrm>
              <a:off x="2379741" y="4092155"/>
              <a:ext cx="494280" cy="2512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2A49F2A-C489-50BB-2540-2FBD128DB6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64261" y="4076653"/>
                <a:ext cx="524880" cy="281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05AEB82-0478-C8BA-3888-3EDFA8D0A87A}"/>
                  </a:ext>
                </a:extLst>
              </p14:cNvPr>
              <p14:cNvContentPartPr/>
              <p14:nvPr/>
            </p14:nvContentPartPr>
            <p14:xfrm>
              <a:off x="3861501" y="3896315"/>
              <a:ext cx="627480" cy="4060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05AEB82-0478-C8BA-3888-3EDFA8D0A8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46021" y="3880849"/>
                <a:ext cx="658080" cy="436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75033FD-A42E-E9D7-4B83-A928114EC986}"/>
                  </a:ext>
                </a:extLst>
              </p14:cNvPr>
              <p14:cNvContentPartPr/>
              <p14:nvPr/>
            </p14:nvContentPartPr>
            <p14:xfrm>
              <a:off x="3312861" y="4060835"/>
              <a:ext cx="329760" cy="2592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75033FD-A42E-E9D7-4B83-A928114EC9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97381" y="4045333"/>
                <a:ext cx="36036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2809A8E-7658-92E4-4910-93D3D26E9B59}"/>
                  </a:ext>
                </a:extLst>
              </p14:cNvPr>
              <p14:cNvContentPartPr/>
              <p14:nvPr/>
            </p14:nvContentPartPr>
            <p14:xfrm>
              <a:off x="4849341" y="3778595"/>
              <a:ext cx="604080" cy="847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2809A8E-7658-92E4-4910-93D3D26E9B5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33861" y="3763108"/>
                <a:ext cx="634680" cy="877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6D04128-3E63-3A99-8BBD-B3479C9E4CBA}"/>
                  </a:ext>
                </a:extLst>
              </p14:cNvPr>
              <p14:cNvContentPartPr/>
              <p14:nvPr/>
            </p14:nvContentPartPr>
            <p14:xfrm>
              <a:off x="6354501" y="3825755"/>
              <a:ext cx="760680" cy="4942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6D04128-3E63-3A99-8BBD-B3479C9E4C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39021" y="3810275"/>
                <a:ext cx="79128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2F7210C-4952-7734-4159-2FD1CFCB6B5F}"/>
                  </a:ext>
                </a:extLst>
              </p14:cNvPr>
              <p14:cNvContentPartPr/>
              <p14:nvPr/>
            </p14:nvContentPartPr>
            <p14:xfrm>
              <a:off x="5664741" y="3974435"/>
              <a:ext cx="415800" cy="4158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2F7210C-4952-7734-4159-2FD1CFCB6B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49261" y="3958955"/>
                <a:ext cx="4464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3ED0FD0-8BDB-F845-1096-7554DE0C7529}"/>
                  </a:ext>
                </a:extLst>
              </p14:cNvPr>
              <p14:cNvContentPartPr/>
              <p14:nvPr/>
            </p14:nvContentPartPr>
            <p14:xfrm>
              <a:off x="4980021" y="4750595"/>
              <a:ext cx="418320" cy="2311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3ED0FD0-8BDB-F845-1096-7554DE0C75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69230" y="4739795"/>
                <a:ext cx="439542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574173A-D63C-8B34-D6B5-8FFA78E8039D}"/>
                  </a:ext>
                </a:extLst>
              </p14:cNvPr>
              <p14:cNvContentPartPr/>
              <p14:nvPr/>
            </p14:nvContentPartPr>
            <p14:xfrm>
              <a:off x="6064341" y="4656635"/>
              <a:ext cx="478800" cy="1731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574173A-D63C-8B34-D6B5-8FFA78E8039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53533" y="4645812"/>
                <a:ext cx="500056" cy="194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93C80BB-4D23-8881-3B89-B66556FBC634}"/>
                  </a:ext>
                </a:extLst>
              </p14:cNvPr>
              <p14:cNvContentPartPr/>
              <p14:nvPr/>
            </p14:nvContentPartPr>
            <p14:xfrm>
              <a:off x="5351181" y="4986035"/>
              <a:ext cx="118080" cy="237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93C80BB-4D23-8881-3B89-B66556FBC63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40381" y="4975235"/>
                <a:ext cx="139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20BD08A-F771-1A57-1CB4-1DF2E2D1F038}"/>
                  </a:ext>
                </a:extLst>
              </p14:cNvPr>
              <p14:cNvContentPartPr/>
              <p14:nvPr/>
            </p14:nvContentPartPr>
            <p14:xfrm>
              <a:off x="6009621" y="4930955"/>
              <a:ext cx="125640" cy="237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20BD08A-F771-1A57-1CB4-1DF2E2D1F0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98852" y="4920155"/>
                <a:ext cx="146819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528C455-11AA-AFBB-F26B-13CC88632065}"/>
                  </a:ext>
                </a:extLst>
              </p14:cNvPr>
              <p14:cNvContentPartPr/>
              <p14:nvPr/>
            </p14:nvContentPartPr>
            <p14:xfrm>
              <a:off x="6472221" y="4907555"/>
              <a:ext cx="149400" cy="1022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528C455-11AA-AFBB-F26B-13CC8863206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61421" y="4896755"/>
                <a:ext cx="170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CF185E9-863C-22FD-2940-10F8A14B369A}"/>
                  </a:ext>
                </a:extLst>
              </p14:cNvPr>
              <p14:cNvContentPartPr/>
              <p14:nvPr/>
            </p14:nvContentPartPr>
            <p14:xfrm>
              <a:off x="4904061" y="5032835"/>
              <a:ext cx="180720" cy="1965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CF185E9-863C-22FD-2940-10F8A14B36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93261" y="5022015"/>
                <a:ext cx="201960" cy="217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53DDB70-B7B3-878D-4A3B-BB10B669757C}"/>
                  </a:ext>
                </a:extLst>
              </p14:cNvPr>
              <p14:cNvContentPartPr/>
              <p14:nvPr/>
            </p14:nvContentPartPr>
            <p14:xfrm>
              <a:off x="8047941" y="3660875"/>
              <a:ext cx="619560" cy="2984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53DDB70-B7B3-878D-4A3B-BB10B669757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32470" y="3645376"/>
                <a:ext cx="650142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B1C116B-5A68-092B-A226-9CEC2E99E784}"/>
                  </a:ext>
                </a:extLst>
              </p14:cNvPr>
              <p14:cNvContentPartPr/>
              <p14:nvPr/>
            </p14:nvContentPartPr>
            <p14:xfrm>
              <a:off x="9270861" y="3680315"/>
              <a:ext cx="533520" cy="2401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B1C116B-5A68-092B-A226-9CEC2E99E7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55381" y="3664835"/>
                <a:ext cx="564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7ED3AE4-72C5-461C-C72A-AB4F9E4F9130}"/>
                  </a:ext>
                </a:extLst>
              </p14:cNvPr>
              <p14:cNvContentPartPr/>
              <p14:nvPr/>
            </p14:nvContentPartPr>
            <p14:xfrm>
              <a:off x="8189061" y="4264595"/>
              <a:ext cx="462600" cy="2667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7ED3AE4-72C5-461C-C72A-AB4F9E4F913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73593" y="4249115"/>
                <a:ext cx="493176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774D151-E4EA-2FD9-5E9A-20608F9B7E5C}"/>
                  </a:ext>
                </a:extLst>
              </p14:cNvPr>
              <p14:cNvContentPartPr/>
              <p14:nvPr/>
            </p14:nvContentPartPr>
            <p14:xfrm>
              <a:off x="7686861" y="3639275"/>
              <a:ext cx="369000" cy="10335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774D151-E4EA-2FD9-5E9A-20608F9B7E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71381" y="3623795"/>
                <a:ext cx="39960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36068A8-9ADD-0A45-E1E5-77BA62757653}"/>
                  </a:ext>
                </a:extLst>
              </p14:cNvPr>
              <p14:cNvContentPartPr/>
              <p14:nvPr/>
            </p14:nvContentPartPr>
            <p14:xfrm>
              <a:off x="9356901" y="3574835"/>
              <a:ext cx="1050840" cy="10666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36068A8-9ADD-0A45-E1E5-77BA6275765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36381" y="3554315"/>
                <a:ext cx="108648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9B253E5-BAE8-7FBB-1898-473A74B1F980}"/>
                  </a:ext>
                </a:extLst>
              </p14:cNvPr>
              <p14:cNvContentPartPr/>
              <p14:nvPr/>
            </p14:nvContentPartPr>
            <p14:xfrm>
              <a:off x="10448421" y="3668795"/>
              <a:ext cx="453240" cy="100368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9B253E5-BAE8-7FBB-1898-473A74B1F98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32941" y="3653315"/>
                <a:ext cx="48384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1E783C7-C644-F321-216B-A9DCA619908D}"/>
                  </a:ext>
                </a:extLst>
              </p14:cNvPr>
              <p14:cNvContentPartPr/>
              <p14:nvPr/>
            </p14:nvContentPartPr>
            <p14:xfrm>
              <a:off x="11199381" y="3425795"/>
              <a:ext cx="369000" cy="12466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1E783C7-C644-F321-216B-A9DCA619908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83901" y="3410315"/>
                <a:ext cx="39960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57054E9-F4B8-286E-45D5-948F11C57DA8}"/>
                  </a:ext>
                </a:extLst>
              </p14:cNvPr>
              <p14:cNvContentPartPr/>
              <p14:nvPr/>
            </p14:nvContentPartPr>
            <p14:xfrm>
              <a:off x="413781" y="5628635"/>
              <a:ext cx="390600" cy="5022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57054E9-F4B8-286E-45D5-948F11C57D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8301" y="5613144"/>
                <a:ext cx="421200" cy="53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F2075A4-2581-4041-D6DF-B62860EAAF84}"/>
                  </a:ext>
                </a:extLst>
              </p14:cNvPr>
              <p14:cNvContentPartPr/>
              <p14:nvPr/>
            </p14:nvContentPartPr>
            <p14:xfrm>
              <a:off x="1591701" y="5574635"/>
              <a:ext cx="898200" cy="4543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F2075A4-2581-4041-D6DF-B62860EAAF8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76227" y="5559143"/>
                <a:ext cx="928788" cy="48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F9E174A-D358-DCA5-7D0C-4D2DF3349326}"/>
                  </a:ext>
                </a:extLst>
              </p14:cNvPr>
              <p14:cNvContentPartPr/>
              <p14:nvPr/>
            </p14:nvContentPartPr>
            <p14:xfrm>
              <a:off x="2775381" y="5370155"/>
              <a:ext cx="984600" cy="5961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F9E174A-D358-DCA5-7D0C-4D2DF33493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59907" y="5354675"/>
                <a:ext cx="1015189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C4AC8F65-340A-CF23-AC00-7062523B540F}"/>
                  </a:ext>
                </a:extLst>
              </p14:cNvPr>
              <p14:cNvContentPartPr/>
              <p14:nvPr/>
            </p14:nvContentPartPr>
            <p14:xfrm>
              <a:off x="3579261" y="5910875"/>
              <a:ext cx="227880" cy="550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C4AC8F65-340A-CF23-AC00-7062523B540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63757" y="5895395"/>
                <a:ext cx="258528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8028CBC-3BD8-ED8E-E456-8E54904972B7}"/>
                  </a:ext>
                </a:extLst>
              </p14:cNvPr>
              <p14:cNvContentPartPr/>
              <p14:nvPr/>
            </p14:nvContentPartPr>
            <p14:xfrm>
              <a:off x="4825941" y="5565995"/>
              <a:ext cx="212040" cy="4471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8028CBC-3BD8-ED8E-E456-8E54904972B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10461" y="5550515"/>
                <a:ext cx="2426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4B1C7E7-0ACD-679A-F35B-01AD15F72125}"/>
                  </a:ext>
                </a:extLst>
              </p14:cNvPr>
              <p14:cNvContentPartPr/>
              <p14:nvPr/>
            </p14:nvContentPartPr>
            <p14:xfrm>
              <a:off x="4183701" y="5659955"/>
              <a:ext cx="367200" cy="5220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4B1C7E7-0ACD-679A-F35B-01AD15F7212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68221" y="5644475"/>
                <a:ext cx="3978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D4EC5B0E-CEF6-9C0E-04E9-781A2025E361}"/>
                  </a:ext>
                </a:extLst>
              </p14:cNvPr>
              <p14:cNvContentPartPr/>
              <p14:nvPr/>
            </p14:nvContentPartPr>
            <p14:xfrm>
              <a:off x="5124381" y="5355395"/>
              <a:ext cx="1097280" cy="9637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D4EC5B0E-CEF6-9C0E-04E9-781A2025E3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08901" y="5339915"/>
                <a:ext cx="112788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3848ACFF-4157-AFF4-3769-1228314BFCA0}"/>
                  </a:ext>
                </a:extLst>
              </p14:cNvPr>
              <p14:cNvContentPartPr/>
              <p14:nvPr/>
            </p14:nvContentPartPr>
            <p14:xfrm>
              <a:off x="6664461" y="5707115"/>
              <a:ext cx="874080" cy="28260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3848ACFF-4157-AFF4-3769-1228314BFC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8981" y="5691635"/>
                <a:ext cx="9046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AE2F7E4-B3B4-D610-7503-191B0F88415B}"/>
                  </a:ext>
                </a:extLst>
              </p14:cNvPr>
              <p14:cNvContentPartPr/>
              <p14:nvPr/>
            </p14:nvContentPartPr>
            <p14:xfrm>
              <a:off x="7820421" y="5669675"/>
              <a:ext cx="886320" cy="2887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AE2F7E4-B3B4-D610-7503-191B0F8841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04935" y="5654176"/>
                <a:ext cx="916932" cy="319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EF62ED9-DDC3-4B7F-43B0-D81DC8E9313E}"/>
                  </a:ext>
                </a:extLst>
              </p14:cNvPr>
              <p14:cNvContentPartPr/>
              <p14:nvPr/>
            </p14:nvContentPartPr>
            <p14:xfrm>
              <a:off x="9129741" y="5613155"/>
              <a:ext cx="298080" cy="2746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EF62ED9-DDC3-4B7F-43B0-D81DC8E9313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114280" y="5597675"/>
                <a:ext cx="328643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1917492-9B8C-611F-00D6-F66D92C5607C}"/>
                  </a:ext>
                </a:extLst>
              </p14:cNvPr>
              <p14:cNvContentPartPr/>
              <p14:nvPr/>
            </p14:nvContentPartPr>
            <p14:xfrm>
              <a:off x="4473141" y="6310835"/>
              <a:ext cx="306000" cy="1972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1917492-9B8C-611F-00D6-F66D92C560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62354" y="6300035"/>
                <a:ext cx="327215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6493D12-76F1-7EB3-53DC-7BAC015D9CC4}"/>
                  </a:ext>
                </a:extLst>
              </p14:cNvPr>
              <p14:cNvContentPartPr/>
              <p14:nvPr/>
            </p14:nvContentPartPr>
            <p14:xfrm>
              <a:off x="4880661" y="6263675"/>
              <a:ext cx="141480" cy="2113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6493D12-76F1-7EB3-53DC-7BAC015D9CC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69861" y="6252857"/>
                <a:ext cx="162720" cy="23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588DF1B2-045D-4B10-B0D6-4EDDD334F5DF}"/>
                  </a:ext>
                </a:extLst>
              </p14:cNvPr>
              <p14:cNvContentPartPr/>
              <p14:nvPr/>
            </p14:nvContentPartPr>
            <p14:xfrm>
              <a:off x="5374581" y="6381395"/>
              <a:ext cx="376560" cy="22752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588DF1B2-045D-4B10-B0D6-4EDDD334F5D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63781" y="6370612"/>
                <a:ext cx="397800" cy="248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6F0AC22-5689-A1C4-5581-9517A5D68EB6}"/>
                  </a:ext>
                </a:extLst>
              </p14:cNvPr>
              <p14:cNvContentPartPr/>
              <p14:nvPr/>
            </p14:nvContentPartPr>
            <p14:xfrm>
              <a:off x="5829261" y="6326315"/>
              <a:ext cx="23760" cy="23544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6F0AC22-5689-A1C4-5581-9517A5D68E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18461" y="6315515"/>
                <a:ext cx="45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E85B5ED-E335-6F35-8AC2-2726530F949B}"/>
                  </a:ext>
                </a:extLst>
              </p14:cNvPr>
              <p14:cNvContentPartPr/>
              <p14:nvPr/>
            </p14:nvContentPartPr>
            <p14:xfrm>
              <a:off x="4919901" y="6483275"/>
              <a:ext cx="212040" cy="11808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E85B5ED-E335-6F35-8AC2-2726530F94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9101" y="6472475"/>
                <a:ext cx="233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508666B-AB67-B107-ECA9-76939D78C991}"/>
                  </a:ext>
                </a:extLst>
              </p14:cNvPr>
              <p14:cNvContentPartPr/>
              <p14:nvPr/>
            </p14:nvContentPartPr>
            <p14:xfrm>
              <a:off x="5343261" y="6679115"/>
              <a:ext cx="227880" cy="11016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508666B-AB67-B107-ECA9-76939D78C9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28861" y="6664715"/>
                <a:ext cx="256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B89E6737-B6B8-7B6E-8F34-BA1C8FD732D1}"/>
                  </a:ext>
                </a:extLst>
              </p14:cNvPr>
              <p14:cNvContentPartPr/>
              <p14:nvPr/>
            </p14:nvContentPartPr>
            <p14:xfrm>
              <a:off x="4410501" y="6545915"/>
              <a:ext cx="157320" cy="15624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B89E6737-B6B8-7B6E-8F34-BA1C8FD732D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99701" y="6535115"/>
                <a:ext cx="178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AC14E0A-43E5-6A09-9EA1-CF91EAB42BD8}"/>
                  </a:ext>
                </a:extLst>
              </p14:cNvPr>
              <p14:cNvContentPartPr/>
              <p14:nvPr/>
            </p14:nvContentPartPr>
            <p14:xfrm>
              <a:off x="5813421" y="6616475"/>
              <a:ext cx="172800" cy="11772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AC14E0A-43E5-6A09-9EA1-CF91EAB42BD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99021" y="6602075"/>
                <a:ext cx="201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1BF6A629-D90B-6751-9127-E40C0D1423FD}"/>
                  </a:ext>
                </a:extLst>
              </p14:cNvPr>
              <p14:cNvContentPartPr/>
              <p14:nvPr/>
            </p14:nvContentPartPr>
            <p14:xfrm>
              <a:off x="9310101" y="5848235"/>
              <a:ext cx="948960" cy="4474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1BF6A629-D90B-6751-9127-E40C0D1423F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99301" y="5837426"/>
                <a:ext cx="970200" cy="46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2FA9FE9-AB5E-3398-F850-E7E7AD5A6E22}"/>
                  </a:ext>
                </a:extLst>
              </p14:cNvPr>
              <p14:cNvContentPartPr/>
              <p14:nvPr/>
            </p14:nvContentPartPr>
            <p14:xfrm>
              <a:off x="10680261" y="4680035"/>
              <a:ext cx="801720" cy="28188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2FA9FE9-AB5E-3398-F850-E7E7AD5A6E2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669461" y="4669221"/>
                <a:ext cx="822960" cy="303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550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B05ADE-8276-5ADA-2B96-77E4CCE9D539}"/>
                  </a:ext>
                </a:extLst>
              </p14:cNvPr>
              <p14:cNvContentPartPr/>
              <p14:nvPr/>
            </p14:nvContentPartPr>
            <p14:xfrm>
              <a:off x="984381" y="493955"/>
              <a:ext cx="415800" cy="54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B05ADE-8276-5ADA-2B96-77E4CCE9D5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901" y="478475"/>
                <a:ext cx="4464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7F0E11-0F3C-44DE-6D45-551828E0EB76}"/>
                  </a:ext>
                </a:extLst>
              </p14:cNvPr>
              <p14:cNvContentPartPr/>
              <p14:nvPr/>
            </p14:nvContentPartPr>
            <p14:xfrm>
              <a:off x="2497461" y="635795"/>
              <a:ext cx="909720" cy="391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7F0E11-0F3C-44DE-6D45-551828E0EB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1981" y="620315"/>
                <a:ext cx="940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D7710C-4FEE-15E6-22B4-2314FD9D4120}"/>
                  </a:ext>
                </a:extLst>
              </p14:cNvPr>
              <p14:cNvContentPartPr/>
              <p14:nvPr/>
            </p14:nvContentPartPr>
            <p14:xfrm>
              <a:off x="2113341" y="674315"/>
              <a:ext cx="172800" cy="501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D7710C-4FEE-15E6-22B4-2314FD9D41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7861" y="658835"/>
                <a:ext cx="2034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F0778B-5D31-7829-E6FF-68ED5FD7AAE0}"/>
                  </a:ext>
                </a:extLst>
              </p14:cNvPr>
              <p14:cNvContentPartPr/>
              <p14:nvPr/>
            </p14:nvContentPartPr>
            <p14:xfrm>
              <a:off x="3696981" y="399635"/>
              <a:ext cx="586440" cy="886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F0778B-5D31-7829-E6FF-68ED5FD7AA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1510" y="384155"/>
                <a:ext cx="617021" cy="9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F76B91-C31F-1BC5-A1E8-F68E196036AC}"/>
                  </a:ext>
                </a:extLst>
              </p14:cNvPr>
              <p14:cNvContentPartPr/>
              <p14:nvPr/>
            </p14:nvContentPartPr>
            <p14:xfrm>
              <a:off x="4457301" y="331955"/>
              <a:ext cx="619920" cy="899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F76B91-C31F-1BC5-A1E8-F68E196036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1812" y="316475"/>
                <a:ext cx="650538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636A6B-4087-001E-B943-37E830B5E9AA}"/>
                  </a:ext>
                </a:extLst>
              </p14:cNvPr>
              <p14:cNvContentPartPr/>
              <p14:nvPr/>
            </p14:nvContentPartPr>
            <p14:xfrm>
              <a:off x="5656821" y="768275"/>
              <a:ext cx="196200" cy="86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636A6B-4087-001E-B943-37E830B5E9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41369" y="752795"/>
                <a:ext cx="226744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FAF45CC-46AB-BAB2-1457-AC0134839500}"/>
                  </a:ext>
                </a:extLst>
              </p14:cNvPr>
              <p14:cNvContentPartPr/>
              <p14:nvPr/>
            </p14:nvContentPartPr>
            <p14:xfrm>
              <a:off x="5077581" y="321515"/>
              <a:ext cx="398160" cy="763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FAF45CC-46AB-BAB2-1457-AC01348395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2115" y="306035"/>
                <a:ext cx="428732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ED99F4A-4E5F-6CE1-708D-5AF1E17153AF}"/>
                  </a:ext>
                </a:extLst>
              </p14:cNvPr>
              <p14:cNvContentPartPr/>
              <p14:nvPr/>
            </p14:nvContentPartPr>
            <p14:xfrm>
              <a:off x="6244701" y="352835"/>
              <a:ext cx="902160" cy="1011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ED99F4A-4E5F-6CE1-708D-5AF1E17153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9215" y="337355"/>
                <a:ext cx="932772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B59979C-FE3D-E88F-D150-C3B33591AD84}"/>
                  </a:ext>
                </a:extLst>
              </p14:cNvPr>
              <p14:cNvContentPartPr/>
              <p14:nvPr/>
            </p14:nvContentPartPr>
            <p14:xfrm>
              <a:off x="7852461" y="180395"/>
              <a:ext cx="695520" cy="987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B59979C-FE3D-E88F-D150-C3B33591AD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36989" y="164921"/>
                <a:ext cx="726104" cy="101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32EA869-950C-0CE1-BDB9-76DFE9D95168}"/>
                  </a:ext>
                </a:extLst>
              </p14:cNvPr>
              <p14:cNvContentPartPr/>
              <p14:nvPr/>
            </p14:nvContentPartPr>
            <p14:xfrm>
              <a:off x="7350981" y="697715"/>
              <a:ext cx="164160" cy="117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32EA869-950C-0CE1-BDB9-76DFE9D951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35467" y="682282"/>
                <a:ext cx="194827" cy="14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766166-ECF1-A072-F194-C737E9D3A344}"/>
                  </a:ext>
                </a:extLst>
              </p14:cNvPr>
              <p14:cNvContentPartPr/>
              <p14:nvPr/>
            </p14:nvContentPartPr>
            <p14:xfrm>
              <a:off x="807621" y="2077595"/>
              <a:ext cx="428040" cy="664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766166-ECF1-A072-F194-C737E9D3A3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2141" y="2062115"/>
                <a:ext cx="45864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F12E4E-063F-C420-FDD3-35629F41C5A3}"/>
                  </a:ext>
                </a:extLst>
              </p14:cNvPr>
              <p14:cNvContentPartPr/>
              <p14:nvPr/>
            </p14:nvContentPartPr>
            <p14:xfrm>
              <a:off x="1642821" y="2053835"/>
              <a:ext cx="509760" cy="588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F12E4E-063F-C420-FDD3-35629F41C5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7341" y="2038355"/>
                <a:ext cx="54036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9731D27-C742-C749-FCFD-B91744FD89F5}"/>
                  </a:ext>
                </a:extLst>
              </p14:cNvPr>
              <p14:cNvContentPartPr/>
              <p14:nvPr/>
            </p14:nvContentPartPr>
            <p14:xfrm>
              <a:off x="2305740" y="2335249"/>
              <a:ext cx="501840" cy="230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9731D27-C742-C749-FCFD-B91744FD89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0260" y="2319745"/>
                <a:ext cx="532440" cy="26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6E51206-E107-1E5E-FF19-2A02118EF8D1}"/>
                  </a:ext>
                </a:extLst>
              </p14:cNvPr>
              <p14:cNvContentPartPr/>
              <p14:nvPr/>
            </p14:nvContentPartPr>
            <p14:xfrm>
              <a:off x="3259380" y="2055889"/>
              <a:ext cx="888120" cy="633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6E51206-E107-1E5E-FF19-2A02118EF8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43906" y="2040409"/>
                <a:ext cx="918708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3535CCA-73AF-C7EB-6AED-F3BB9CFCE73B}"/>
                  </a:ext>
                </a:extLst>
              </p14:cNvPr>
              <p14:cNvContentPartPr/>
              <p14:nvPr/>
            </p14:nvContentPartPr>
            <p14:xfrm>
              <a:off x="4402020" y="2384569"/>
              <a:ext cx="16920" cy="252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3535CCA-73AF-C7EB-6AED-F3BB9CFCE7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86540" y="2368865"/>
                <a:ext cx="47520" cy="56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F47D93B-508D-EE4C-77D8-D62CFCFA0A05}"/>
                  </a:ext>
                </a:extLst>
              </p14:cNvPr>
              <p14:cNvContentPartPr/>
              <p14:nvPr/>
            </p14:nvContentPartPr>
            <p14:xfrm>
              <a:off x="4123380" y="1850329"/>
              <a:ext cx="295560" cy="214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F47D93B-508D-EE4C-77D8-D62CFCFA0A0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7900" y="1834849"/>
                <a:ext cx="326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168FFA7-A796-1BCD-52F5-901B4CD1E229}"/>
                  </a:ext>
                </a:extLst>
              </p14:cNvPr>
              <p14:cNvContentPartPr/>
              <p14:nvPr/>
            </p14:nvContentPartPr>
            <p14:xfrm>
              <a:off x="4648260" y="1901449"/>
              <a:ext cx="428400" cy="713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168FFA7-A796-1BCD-52F5-901B4CD1E2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32780" y="1885969"/>
                <a:ext cx="45900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4E7AC7B-C363-AAB3-9F9E-8281760F3022}"/>
                  </a:ext>
                </a:extLst>
              </p14:cNvPr>
              <p14:cNvContentPartPr/>
              <p14:nvPr/>
            </p14:nvContentPartPr>
            <p14:xfrm>
              <a:off x="5166660" y="1883089"/>
              <a:ext cx="576000" cy="699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4E7AC7B-C363-AAB3-9F9E-8281760F30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51170" y="1867609"/>
                <a:ext cx="606619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ADB4AD1-CB21-76D7-25D8-5AB61C4845B5}"/>
                  </a:ext>
                </a:extLst>
              </p14:cNvPr>
              <p14:cNvContentPartPr/>
              <p14:nvPr/>
            </p14:nvContentPartPr>
            <p14:xfrm>
              <a:off x="2124660" y="3116449"/>
              <a:ext cx="177840" cy="10116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ADB4AD1-CB21-76D7-25D8-5AB61C4845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09180" y="3100969"/>
                <a:ext cx="20844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4C44E6-5160-A879-A6A5-7964086EB53E}"/>
                  </a:ext>
                </a:extLst>
              </p14:cNvPr>
              <p14:cNvContentPartPr/>
              <p14:nvPr/>
            </p14:nvContentPartPr>
            <p14:xfrm>
              <a:off x="949980" y="3527569"/>
              <a:ext cx="920520" cy="3996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4C44E6-5160-A879-A6A5-7964086EB53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4494" y="3512089"/>
                <a:ext cx="951132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2F2A053-2973-3436-7CA5-1E99E5DCA6D1}"/>
                  </a:ext>
                </a:extLst>
              </p14:cNvPr>
              <p14:cNvContentPartPr/>
              <p14:nvPr/>
            </p14:nvContentPartPr>
            <p14:xfrm>
              <a:off x="4624140" y="2935369"/>
              <a:ext cx="691200" cy="9788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2F2A053-2973-3436-7CA5-1E99E5DCA6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08660" y="2919889"/>
                <a:ext cx="72180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DE25F08-C2D1-F37F-DABF-F513481EB9AA}"/>
                  </a:ext>
                </a:extLst>
              </p14:cNvPr>
              <p14:cNvContentPartPr/>
              <p14:nvPr/>
            </p14:nvContentPartPr>
            <p14:xfrm>
              <a:off x="3292140" y="3034009"/>
              <a:ext cx="978840" cy="9950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DE25F08-C2D1-F37F-DABF-F513481EB9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76660" y="3018529"/>
                <a:ext cx="10094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81120C6-3555-B714-0B12-786578D8FEFF}"/>
                  </a:ext>
                </a:extLst>
              </p14:cNvPr>
              <p14:cNvContentPartPr/>
              <p14:nvPr/>
            </p14:nvContentPartPr>
            <p14:xfrm>
              <a:off x="2404380" y="3075409"/>
              <a:ext cx="690840" cy="9871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81120C6-3555-B714-0B12-786578D8FEF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88908" y="3059929"/>
                <a:ext cx="721424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F89829A-BBB1-EE1E-2E20-E5400A3881F6}"/>
                  </a:ext>
                </a:extLst>
              </p14:cNvPr>
              <p14:cNvContentPartPr/>
              <p14:nvPr/>
            </p14:nvContentPartPr>
            <p14:xfrm>
              <a:off x="6243780" y="3108169"/>
              <a:ext cx="534600" cy="5101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F89829A-BBB1-EE1E-2E20-E5400A3881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28300" y="3092678"/>
                <a:ext cx="565200" cy="54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D678AA1-75D9-8432-68AC-0DC474FBC4BC}"/>
                  </a:ext>
                </a:extLst>
              </p14:cNvPr>
              <p14:cNvContentPartPr/>
              <p14:nvPr/>
            </p14:nvContentPartPr>
            <p14:xfrm>
              <a:off x="5281860" y="3358369"/>
              <a:ext cx="312840" cy="358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D678AA1-75D9-8432-68AC-0DC474FBC4B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66362" y="3342889"/>
                <a:ext cx="343475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9BF9DC1-B2C1-F430-6114-356215216BE4}"/>
                  </a:ext>
                </a:extLst>
              </p14:cNvPr>
              <p14:cNvContentPartPr/>
              <p14:nvPr/>
            </p14:nvContentPartPr>
            <p14:xfrm>
              <a:off x="6038220" y="2951929"/>
              <a:ext cx="222480" cy="5677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9BF9DC1-B2C1-F430-6114-356215216B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22715" y="2936439"/>
                <a:ext cx="253130" cy="598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F786350-A405-BB4E-85DF-9F76C3A38468}"/>
                  </a:ext>
                </a:extLst>
              </p14:cNvPr>
              <p14:cNvContentPartPr/>
              <p14:nvPr/>
            </p14:nvContentPartPr>
            <p14:xfrm>
              <a:off x="6884940" y="2878129"/>
              <a:ext cx="477360" cy="592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F786350-A405-BB4E-85DF-9F76C3A3846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69460" y="2862649"/>
                <a:ext cx="5079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6A777B-F162-6F67-6A8B-484685F58523}"/>
                  </a:ext>
                </a:extLst>
              </p14:cNvPr>
              <p14:cNvContentPartPr/>
              <p14:nvPr/>
            </p14:nvContentPartPr>
            <p14:xfrm>
              <a:off x="9820380" y="2458729"/>
              <a:ext cx="1052640" cy="11430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6A777B-F162-6F67-6A8B-484685F585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04905" y="2443254"/>
                <a:ext cx="1083230" cy="117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56F26DA-AA81-1A08-4505-FCF86A176BD8}"/>
                  </a:ext>
                </a:extLst>
              </p14:cNvPr>
              <p14:cNvContentPartPr/>
              <p14:nvPr/>
            </p14:nvContentPartPr>
            <p14:xfrm>
              <a:off x="8948820" y="2467009"/>
              <a:ext cx="625320" cy="11844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56F26DA-AA81-1A08-4505-FCF86A176B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33340" y="2451529"/>
                <a:ext cx="65592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3C8DDC0-092B-DD55-C882-C2B314B7E4E3}"/>
                  </a:ext>
                </a:extLst>
              </p14:cNvPr>
              <p14:cNvContentPartPr/>
              <p14:nvPr/>
            </p14:nvContentPartPr>
            <p14:xfrm>
              <a:off x="7797540" y="2609569"/>
              <a:ext cx="937800" cy="10051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3C8DDC0-092B-DD55-C882-C2B314B7E4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82054" y="2594089"/>
                <a:ext cx="968412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5A55FD0-01DF-1BD6-A70F-6910AA8AB091}"/>
                  </a:ext>
                </a:extLst>
              </p14:cNvPr>
              <p14:cNvContentPartPr/>
              <p14:nvPr/>
            </p14:nvContentPartPr>
            <p14:xfrm>
              <a:off x="892380" y="4292209"/>
              <a:ext cx="1602720" cy="9136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5A55FD0-01DF-1BD6-A70F-6910AA8AB0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6900" y="4276735"/>
                <a:ext cx="1633320" cy="944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6668E3A-7701-ED29-929C-4B7BADA7434F}"/>
                  </a:ext>
                </a:extLst>
              </p14:cNvPr>
              <p14:cNvContentPartPr/>
              <p14:nvPr/>
            </p14:nvContentPartPr>
            <p14:xfrm>
              <a:off x="3785700" y="4275649"/>
              <a:ext cx="1404000" cy="641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6668E3A-7701-ED29-929C-4B7BADA7434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70224" y="4260169"/>
                <a:ext cx="1434592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E135074-9A48-3BFB-61D0-5569E815570C}"/>
                  </a:ext>
                </a:extLst>
              </p14:cNvPr>
              <p14:cNvContentPartPr/>
              <p14:nvPr/>
            </p14:nvContentPartPr>
            <p14:xfrm>
              <a:off x="2987940" y="4349809"/>
              <a:ext cx="526680" cy="6829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E135074-9A48-3BFB-61D0-5569E81557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72449" y="4334329"/>
                <a:ext cx="557301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F2EF0D2-9297-8F68-D506-796B995E24AA}"/>
                  </a:ext>
                </a:extLst>
              </p14:cNvPr>
              <p14:cNvContentPartPr/>
              <p14:nvPr/>
            </p14:nvContentPartPr>
            <p14:xfrm>
              <a:off x="5562300" y="3946609"/>
              <a:ext cx="1405440" cy="9633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F2EF0D2-9297-8F68-D506-796B995E24A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46816" y="3931129"/>
                <a:ext cx="1436048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1B49D28-ECED-70C2-DA22-2F3813BC52C3}"/>
                  </a:ext>
                </a:extLst>
              </p14:cNvPr>
              <p14:cNvContentPartPr/>
              <p14:nvPr/>
            </p14:nvContentPartPr>
            <p14:xfrm>
              <a:off x="9655860" y="3988009"/>
              <a:ext cx="337320" cy="5594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1B49D28-ECED-70C2-DA22-2F3813BC52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40397" y="3972529"/>
                <a:ext cx="367887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8A85421-874C-9B76-A81B-4B8C3749AD02}"/>
                  </a:ext>
                </a:extLst>
              </p14:cNvPr>
              <p14:cNvContentPartPr/>
              <p14:nvPr/>
            </p14:nvContentPartPr>
            <p14:xfrm>
              <a:off x="7041180" y="4061809"/>
              <a:ext cx="2327400" cy="6415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8A85421-874C-9B76-A81B-4B8C3749AD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25698" y="4046329"/>
                <a:ext cx="2358005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8E9BE8C-5FC4-FCA8-8924-648DFE4B62DF}"/>
                  </a:ext>
                </a:extLst>
              </p14:cNvPr>
              <p14:cNvContentPartPr/>
              <p14:nvPr/>
            </p14:nvContentPartPr>
            <p14:xfrm>
              <a:off x="10083900" y="3757609"/>
              <a:ext cx="953280" cy="12254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8E9BE8C-5FC4-FCA8-8924-648DFE4B62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68420" y="3742129"/>
                <a:ext cx="983880" cy="12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2399ADE-12A3-7D7A-11C8-92747F295BE4}"/>
                  </a:ext>
                </a:extLst>
              </p14:cNvPr>
              <p14:cNvContentPartPr/>
              <p14:nvPr/>
            </p14:nvContentPartPr>
            <p14:xfrm>
              <a:off x="11423460" y="4111129"/>
              <a:ext cx="403200" cy="3128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2399ADE-12A3-7D7A-11C8-92747F295B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07994" y="4095649"/>
                <a:ext cx="433773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0E9DAD1-2EF0-2A47-0988-16E8AD7CF3BE}"/>
                  </a:ext>
                </a:extLst>
              </p14:cNvPr>
              <p14:cNvContentPartPr/>
              <p14:nvPr/>
            </p14:nvContentPartPr>
            <p14:xfrm>
              <a:off x="1532820" y="5574529"/>
              <a:ext cx="164880" cy="3657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0E9DAD1-2EF0-2A47-0988-16E8AD7CF3B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17340" y="5559049"/>
                <a:ext cx="1954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B42742F-4AB0-5AFD-2396-87A7107E888F}"/>
                  </a:ext>
                </a:extLst>
              </p14:cNvPr>
              <p14:cNvContentPartPr/>
              <p14:nvPr/>
            </p14:nvContentPartPr>
            <p14:xfrm>
              <a:off x="1516260" y="5722489"/>
              <a:ext cx="189360" cy="169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B42742F-4AB0-5AFD-2396-87A7107E88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00780" y="5707009"/>
                <a:ext cx="219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92CE1F4-B1E7-94E6-33BA-B3111CF7F4C0}"/>
                  </a:ext>
                </a:extLst>
              </p14:cNvPr>
              <p14:cNvContentPartPr/>
              <p14:nvPr/>
            </p14:nvContentPartPr>
            <p14:xfrm>
              <a:off x="1795980" y="5434849"/>
              <a:ext cx="33120" cy="2718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92CE1F4-B1E7-94E6-33BA-B3111CF7F4C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80666" y="5419348"/>
                <a:ext cx="63391" cy="302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C2C6D09-623D-118A-84EE-1B2E12A751D9}"/>
                  </a:ext>
                </a:extLst>
              </p14:cNvPr>
              <p14:cNvContentPartPr/>
              <p14:nvPr/>
            </p14:nvContentPartPr>
            <p14:xfrm>
              <a:off x="1689060" y="5368969"/>
              <a:ext cx="263520" cy="579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C2C6D09-623D-118A-84EE-1B2E12A751D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73580" y="5353489"/>
                <a:ext cx="294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0596601-064A-17B3-7778-063FFA5F835C}"/>
                  </a:ext>
                </a:extLst>
              </p14:cNvPr>
              <p14:cNvContentPartPr/>
              <p14:nvPr/>
            </p14:nvContentPartPr>
            <p14:xfrm>
              <a:off x="2050860" y="5887009"/>
              <a:ext cx="360" cy="3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0596601-064A-17B3-7778-063FFA5F835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35380" y="587152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8E96836-0114-17AD-CEB4-AD071C045EEB}"/>
                  </a:ext>
                </a:extLst>
              </p14:cNvPr>
              <p14:cNvContentPartPr/>
              <p14:nvPr/>
            </p14:nvContentPartPr>
            <p14:xfrm>
              <a:off x="2141220" y="5607649"/>
              <a:ext cx="99000" cy="2552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8E96836-0114-17AD-CEB4-AD071C045EE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25796" y="5592169"/>
                <a:ext cx="129489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AF16B0D-36D8-9565-3EE4-EF84FE40293F}"/>
                  </a:ext>
                </a:extLst>
              </p14:cNvPr>
              <p14:cNvContentPartPr/>
              <p14:nvPr/>
            </p14:nvContentPartPr>
            <p14:xfrm>
              <a:off x="2116380" y="5640409"/>
              <a:ext cx="205920" cy="1893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AF16B0D-36D8-9565-3EE4-EF84FE40293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00900" y="5624929"/>
                <a:ext cx="236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CD19E99-1AB9-DADC-93B1-E5D3DED0BBFF}"/>
                  </a:ext>
                </a:extLst>
              </p14:cNvPr>
              <p14:cNvContentPartPr/>
              <p14:nvPr/>
            </p14:nvContentPartPr>
            <p14:xfrm>
              <a:off x="2437140" y="5780089"/>
              <a:ext cx="173160" cy="414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CD19E99-1AB9-DADC-93B1-E5D3DED0BB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21628" y="5764609"/>
                <a:ext cx="203824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88310B6-EBE7-6F9B-FBC4-9F57A4E4F755}"/>
                  </a:ext>
                </a:extLst>
              </p14:cNvPr>
              <p14:cNvContentPartPr/>
              <p14:nvPr/>
            </p14:nvContentPartPr>
            <p14:xfrm>
              <a:off x="2478180" y="5706289"/>
              <a:ext cx="148320" cy="252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88310B6-EBE7-6F9B-FBC4-9F57A4E4F75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62700" y="5690809"/>
                <a:ext cx="178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5A619AF-7093-918D-D3E0-D96590B2B694}"/>
                  </a:ext>
                </a:extLst>
              </p14:cNvPr>
              <p14:cNvContentPartPr/>
              <p14:nvPr/>
            </p14:nvContentPartPr>
            <p14:xfrm>
              <a:off x="4097820" y="5206609"/>
              <a:ext cx="156600" cy="9439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5A619AF-7093-918D-D3E0-D96590B2B69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82340" y="5191135"/>
                <a:ext cx="187200" cy="974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335D7FA-6FE2-EF49-C8A0-155371700BCE}"/>
                  </a:ext>
                </a:extLst>
              </p14:cNvPr>
              <p14:cNvContentPartPr/>
              <p14:nvPr/>
            </p14:nvContentPartPr>
            <p14:xfrm>
              <a:off x="3637380" y="5393809"/>
              <a:ext cx="239400" cy="6253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335D7FA-6FE2-EF49-C8A0-155371700BC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21877" y="5378329"/>
                <a:ext cx="270046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9A911F6-0090-B707-24C0-C8B9FF2DD11C}"/>
                  </a:ext>
                </a:extLst>
              </p14:cNvPr>
              <p14:cNvContentPartPr/>
              <p14:nvPr/>
            </p14:nvContentPartPr>
            <p14:xfrm>
              <a:off x="2971740" y="5418289"/>
              <a:ext cx="428040" cy="7538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9A911F6-0090-B707-24C0-C8B9FF2DD1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56260" y="5402809"/>
                <a:ext cx="45864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43A2A07-4E79-1A4F-D515-A0738444F813}"/>
                  </a:ext>
                </a:extLst>
              </p14:cNvPr>
              <p14:cNvContentPartPr/>
              <p14:nvPr/>
            </p14:nvContentPartPr>
            <p14:xfrm>
              <a:off x="4476180" y="5188249"/>
              <a:ext cx="131760" cy="2883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43A2A07-4E79-1A4F-D515-A0738444F81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0742" y="5172750"/>
                <a:ext cx="162277" cy="31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393AA62-5D62-9530-ABB3-175FF8D376A4}"/>
                  </a:ext>
                </a:extLst>
              </p14:cNvPr>
              <p14:cNvContentPartPr/>
              <p14:nvPr/>
            </p14:nvContentPartPr>
            <p14:xfrm>
              <a:off x="4549980" y="5142529"/>
              <a:ext cx="691200" cy="9586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393AA62-5D62-9530-ABB3-175FF8D376A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34492" y="5127049"/>
                <a:ext cx="721816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6530EDD-45D7-3EEE-9FC8-547C63314BAF}"/>
                  </a:ext>
                </a:extLst>
              </p14:cNvPr>
              <p14:cNvContentPartPr/>
              <p14:nvPr/>
            </p14:nvContentPartPr>
            <p14:xfrm>
              <a:off x="5808180" y="5414689"/>
              <a:ext cx="33120" cy="2916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6530EDD-45D7-3EEE-9FC8-547C63314B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92866" y="5399209"/>
                <a:ext cx="63391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83BB3F1-AC22-2E68-E7D5-9848A646524B}"/>
                  </a:ext>
                </a:extLst>
              </p14:cNvPr>
              <p14:cNvContentPartPr/>
              <p14:nvPr/>
            </p14:nvContentPartPr>
            <p14:xfrm>
              <a:off x="6169980" y="5554729"/>
              <a:ext cx="360" cy="370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83BB3F1-AC22-2E68-E7D5-9848A64652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54500" y="5539249"/>
                <a:ext cx="30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EE4D0ED-3128-35CB-4E69-0403E5E49C41}"/>
                  </a:ext>
                </a:extLst>
              </p14:cNvPr>
              <p14:cNvContentPartPr/>
              <p14:nvPr/>
            </p14:nvContentPartPr>
            <p14:xfrm>
              <a:off x="5865780" y="5870809"/>
              <a:ext cx="173160" cy="496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EE4D0ED-3128-35CB-4E69-0403E5E49C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50300" y="5855329"/>
                <a:ext cx="203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67085E1-E26F-51F3-2812-A49FDCA1D791}"/>
                  </a:ext>
                </a:extLst>
              </p14:cNvPr>
              <p14:cNvContentPartPr/>
              <p14:nvPr/>
            </p14:nvContentPartPr>
            <p14:xfrm>
              <a:off x="6539700" y="5171689"/>
              <a:ext cx="1307880" cy="5428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67085E1-E26F-51F3-2812-A49FDCA1D79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24216" y="5156209"/>
                <a:ext cx="1338488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79BA9A9-C463-1280-9779-C20943125862}"/>
                  </a:ext>
                </a:extLst>
              </p14:cNvPr>
              <p14:cNvContentPartPr/>
              <p14:nvPr/>
            </p14:nvContentPartPr>
            <p14:xfrm>
              <a:off x="8349420" y="5138929"/>
              <a:ext cx="928440" cy="43344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79BA9A9-C463-1280-9779-C2094312586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33940" y="5123449"/>
                <a:ext cx="95904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24B1EBB-C4F0-E9A5-2D6B-0C23CD1D1EA8}"/>
                  </a:ext>
                </a:extLst>
              </p14:cNvPr>
              <p14:cNvContentPartPr/>
              <p14:nvPr/>
            </p14:nvContentPartPr>
            <p14:xfrm>
              <a:off x="7728420" y="5410369"/>
              <a:ext cx="291600" cy="1400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24B1EBB-C4F0-E9A5-2D6B-0C23CD1D1E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12959" y="5394889"/>
                <a:ext cx="322162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93F86AF-E4A0-51C9-1DD7-2D3C0643798E}"/>
                  </a:ext>
                </a:extLst>
              </p14:cNvPr>
              <p14:cNvContentPartPr/>
              <p14:nvPr/>
            </p14:nvContentPartPr>
            <p14:xfrm>
              <a:off x="9376140" y="5147209"/>
              <a:ext cx="1283040" cy="4114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93F86AF-E4A0-51C9-1DD7-2D3C0643798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360660" y="5131729"/>
                <a:ext cx="13136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313871A-C5E7-F9B8-6429-4A48E12D9320}"/>
                  </a:ext>
                </a:extLst>
              </p14:cNvPr>
              <p14:cNvContentPartPr/>
              <p14:nvPr/>
            </p14:nvContentPartPr>
            <p14:xfrm>
              <a:off x="3563781" y="3206195"/>
              <a:ext cx="118080" cy="2120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313871A-C5E7-F9B8-6429-4A48E12D932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548301" y="3190715"/>
                <a:ext cx="148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2A74AEB-AA99-50BA-E659-24F5D3FBA74D}"/>
                  </a:ext>
                </a:extLst>
              </p14:cNvPr>
              <p14:cNvContentPartPr/>
              <p14:nvPr/>
            </p14:nvContentPartPr>
            <p14:xfrm>
              <a:off x="3641901" y="3653315"/>
              <a:ext cx="16200" cy="2278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2A74AEB-AA99-50BA-E659-24F5D3FBA74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26069" y="3637835"/>
                <a:ext cx="47495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4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906F5-F1F3-F000-2B33-B58E08F6907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Kahoot Vector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9E4E-74D9-FE44-5B41-F69AC230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" r="27242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78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A01E595F-057E-A626-68D2-4319A597D393}"/>
              </a:ext>
            </a:extLst>
          </p:cNvPr>
          <p:cNvSpPr txBox="1"/>
          <p:nvPr/>
        </p:nvSpPr>
        <p:spPr>
          <a:xfrm>
            <a:off x="4638921" y="2819338"/>
            <a:ext cx="3990070" cy="42298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Matrix Operations</a:t>
            </a:r>
            <a:endParaRPr lang="en-US"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38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2866518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Transposing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Matrices</a:t>
            </a:r>
            <a:endParaRPr sz="218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1449" y="1704109"/>
            <a:ext cx="10549930" cy="981354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75503">
              <a:spcBef>
                <a:spcPts val="811"/>
              </a:spcBef>
            </a:pPr>
            <a:r>
              <a:rPr lang="en-US" sz="2600">
                <a:latin typeface="Arial"/>
                <a:cs typeface="Arial"/>
              </a:rPr>
              <a:t>Just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like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with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vectors,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we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can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transpose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matrices:</a:t>
            </a:r>
            <a:endParaRPr lang="en-US" sz="2600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lang="en-US" sz="2600">
                <a:latin typeface="Arial"/>
                <a:cs typeface="Arial"/>
              </a:rPr>
              <a:t>Flip</a:t>
            </a:r>
            <a:r>
              <a:rPr lang="en-US" sz="2600" spc="-7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the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b="1">
                <a:latin typeface="Arial"/>
                <a:cs typeface="Arial"/>
              </a:rPr>
              <a:t>rows</a:t>
            </a:r>
            <a:r>
              <a:rPr lang="en-US" sz="2600" b="1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and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b="1">
                <a:latin typeface="Arial"/>
                <a:cs typeface="Arial"/>
              </a:rPr>
              <a:t>columns</a:t>
            </a:r>
            <a:r>
              <a:rPr lang="en-US" sz="2600" b="1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of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matrix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to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find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it’s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transpose: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A46BCE-1F52-3B14-678C-49792986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8" y="3075709"/>
            <a:ext cx="9384315" cy="219632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781456" y="267209"/>
            <a:ext cx="10629087" cy="1349832"/>
          </a:xfrm>
          <a:prstGeom prst="rect">
            <a:avLst/>
          </a:prstGeom>
        </p:spPr>
        <p:txBody>
          <a:bodyPr vert="horz" wrap="square" lIns="0" tIns="153519" rIns="0" bIns="0" rtlCol="0">
            <a:spAutoFit/>
          </a:bodyPr>
          <a:lstStyle/>
          <a:p>
            <a:pPr marL="25168">
              <a:spcBef>
                <a:spcPts val="1209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Matrix</a:t>
            </a:r>
            <a:r>
              <a:rPr lang="en-US" sz="2400" b="1" spc="-5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Hadamard</a:t>
            </a:r>
            <a:r>
              <a:rPr lang="en-US" sz="2400" b="1" spc="-5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Product</a:t>
            </a:r>
            <a:endParaRPr lang="en-US" sz="2400">
              <a:latin typeface="Arial"/>
              <a:cs typeface="Arial"/>
            </a:endParaRPr>
          </a:p>
          <a:p>
            <a:pPr marL="523486" marR="10067">
              <a:lnSpc>
                <a:spcPct val="101000"/>
              </a:lnSpc>
              <a:spcBef>
                <a:spcPts val="811"/>
              </a:spcBef>
            </a:pP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Hadamard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Product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is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b="1" spc="-20">
                <a:latin typeface="Arial"/>
                <a:cs typeface="Arial"/>
              </a:rPr>
              <a:t>element-</a:t>
            </a:r>
            <a:r>
              <a:rPr lang="en-US" sz="2400" b="1">
                <a:latin typeface="Arial"/>
                <a:cs typeface="Arial"/>
              </a:rPr>
              <a:t>wise</a:t>
            </a:r>
            <a:r>
              <a:rPr lang="en-US" sz="2400" b="1" spc="-50">
                <a:latin typeface="Arial"/>
                <a:cs typeface="Arial"/>
              </a:rPr>
              <a:t> </a:t>
            </a:r>
            <a:r>
              <a:rPr lang="en-US" sz="2400" b="1">
                <a:latin typeface="Arial"/>
                <a:cs typeface="Arial"/>
              </a:rPr>
              <a:t>product</a:t>
            </a:r>
            <a:r>
              <a:rPr lang="en-US" sz="2400" b="1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of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two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matrices;</a:t>
            </a:r>
            <a:r>
              <a:rPr lang="en-US" sz="2400" spc="-50">
                <a:latin typeface="Arial"/>
                <a:cs typeface="Arial"/>
              </a:rPr>
              <a:t> it </a:t>
            </a:r>
            <a:r>
              <a:rPr lang="en-US" sz="2400">
                <a:latin typeface="Arial"/>
                <a:cs typeface="Arial"/>
              </a:rPr>
              <a:t>can</a:t>
            </a:r>
            <a:r>
              <a:rPr lang="en-US" sz="2400" spc="-6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only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be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performed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between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any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two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matrices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of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 spc="-40">
                <a:latin typeface="Arial"/>
                <a:cs typeface="Arial"/>
              </a:rPr>
              <a:t>same </a:t>
            </a:r>
            <a:r>
              <a:rPr lang="en-US" sz="2400" spc="-20">
                <a:latin typeface="Arial"/>
                <a:cs typeface="Arial"/>
              </a:rPr>
              <a:t>dimension.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0725" y="2185239"/>
            <a:ext cx="7615674" cy="3807836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19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ABCD6A-A826-853F-1F35-98FC3020849A}"/>
                  </a:ext>
                </a:extLst>
              </p14:cNvPr>
              <p14:cNvContentPartPr/>
              <p14:nvPr/>
            </p14:nvContentPartPr>
            <p14:xfrm>
              <a:off x="10423221" y="2116475"/>
              <a:ext cx="212040" cy="17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ABCD6A-A826-853F-1F35-98FC30208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7715" y="2100995"/>
                <a:ext cx="242692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784AC4-7F5C-655E-7AB3-C86C85786B47}"/>
                  </a:ext>
                </a:extLst>
              </p14:cNvPr>
              <p14:cNvContentPartPr/>
              <p14:nvPr/>
            </p14:nvContentPartPr>
            <p14:xfrm>
              <a:off x="10807341" y="2125475"/>
              <a:ext cx="31680" cy="20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784AC4-7F5C-655E-7AB3-C86C85786B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1861" y="2109995"/>
                <a:ext cx="62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FAEBDD-6E61-0124-146D-A7ACAC72F633}"/>
                  </a:ext>
                </a:extLst>
              </p14:cNvPr>
              <p14:cNvContentPartPr/>
              <p14:nvPr/>
            </p14:nvContentPartPr>
            <p14:xfrm>
              <a:off x="11144301" y="2061755"/>
              <a:ext cx="494280" cy="204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FAEBDD-6E61-0124-146D-A7ACAC72F6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28821" y="2046275"/>
                <a:ext cx="524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9E3D34-29EA-E7A6-30F5-722EEDF9799C}"/>
                  </a:ext>
                </a:extLst>
              </p14:cNvPr>
              <p14:cNvContentPartPr/>
              <p14:nvPr/>
            </p14:nvContentPartPr>
            <p14:xfrm>
              <a:off x="10383981" y="2579075"/>
              <a:ext cx="525600" cy="227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9E3D34-29EA-E7A6-30F5-722EEDF979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68501" y="2563595"/>
                <a:ext cx="556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150570-D320-2AC3-22A9-178738A981CA}"/>
                  </a:ext>
                </a:extLst>
              </p14:cNvPr>
              <p14:cNvContentPartPr/>
              <p14:nvPr/>
            </p14:nvContentPartPr>
            <p14:xfrm>
              <a:off x="11207301" y="1858715"/>
              <a:ext cx="720720" cy="1120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150570-D320-2AC3-22A9-178738A981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91821" y="1843230"/>
                <a:ext cx="751320" cy="115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1B17BCB-81E6-0CFF-0182-A28A601C8452}"/>
                  </a:ext>
                </a:extLst>
              </p14:cNvPr>
              <p14:cNvContentPartPr/>
              <p14:nvPr/>
            </p14:nvContentPartPr>
            <p14:xfrm>
              <a:off x="9918141" y="2000915"/>
              <a:ext cx="505440" cy="900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1B17BCB-81E6-0CFF-0182-A28A601C84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2672" y="1985441"/>
                <a:ext cx="536018" cy="93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2DF04AA-3D64-6009-EC8E-21E7D25CE56D}"/>
                  </a:ext>
                </a:extLst>
              </p14:cNvPr>
              <p14:cNvContentPartPr/>
              <p14:nvPr/>
            </p14:nvContentPartPr>
            <p14:xfrm>
              <a:off x="4089021" y="5887475"/>
              <a:ext cx="1015920" cy="212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2DF04AA-3D64-6009-EC8E-21E7D25CE5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3541" y="5871995"/>
                <a:ext cx="1046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757536C-5485-D378-C7F8-375CCCBFE94E}"/>
                  </a:ext>
                </a:extLst>
              </p14:cNvPr>
              <p14:cNvContentPartPr/>
              <p14:nvPr/>
            </p14:nvContentPartPr>
            <p14:xfrm>
              <a:off x="1141341" y="5543315"/>
              <a:ext cx="361080" cy="218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757536C-5485-D378-C7F8-375CCCBFE9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5861" y="5527835"/>
                <a:ext cx="3916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DDB3ED7-FFEF-AF5C-AEF5-CE75018EDD3B}"/>
                  </a:ext>
                </a:extLst>
              </p14:cNvPr>
              <p14:cNvContentPartPr/>
              <p14:nvPr/>
            </p14:nvContentPartPr>
            <p14:xfrm>
              <a:off x="2026941" y="5087915"/>
              <a:ext cx="557280" cy="219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DDB3ED7-FFEF-AF5C-AEF5-CE75018EDD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11451" y="5072435"/>
                <a:ext cx="5879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26430CB-8C11-F975-23C8-A08717F9737D}"/>
                  </a:ext>
                </a:extLst>
              </p14:cNvPr>
              <p14:cNvContentPartPr/>
              <p14:nvPr/>
            </p14:nvContentPartPr>
            <p14:xfrm>
              <a:off x="1117581" y="5079995"/>
              <a:ext cx="517680" cy="215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26430CB-8C11-F975-23C8-A08717F973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2101" y="5064541"/>
                <a:ext cx="548280" cy="245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29C82FF-C783-65B8-59CA-E8B884FED927}"/>
                  </a:ext>
                </a:extLst>
              </p14:cNvPr>
              <p14:cNvContentPartPr/>
              <p14:nvPr/>
            </p14:nvContentPartPr>
            <p14:xfrm>
              <a:off x="1596021" y="5534675"/>
              <a:ext cx="133560" cy="219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29C82FF-C783-65B8-59CA-E8B884FED9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0541" y="5519195"/>
                <a:ext cx="1641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BC89B60-F22C-F628-70CD-2C6C0C9C7265}"/>
                  </a:ext>
                </a:extLst>
              </p14:cNvPr>
              <p14:cNvContentPartPr/>
              <p14:nvPr/>
            </p14:nvContentPartPr>
            <p14:xfrm>
              <a:off x="2082741" y="5487515"/>
              <a:ext cx="430920" cy="314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BC89B60-F22C-F628-70CD-2C6C0C9C72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7248" y="5472017"/>
                <a:ext cx="461546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B15FA6C-2B25-EC8A-1238-6FF2EBEA6606}"/>
                  </a:ext>
                </a:extLst>
              </p14:cNvPr>
              <p14:cNvContentPartPr/>
              <p14:nvPr/>
            </p14:nvContentPartPr>
            <p14:xfrm>
              <a:off x="1211901" y="6072155"/>
              <a:ext cx="556920" cy="191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B15FA6C-2B25-EC8A-1238-6FF2EBEA66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6421" y="6056704"/>
                <a:ext cx="58752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3F3FD98-B36A-3ECC-C580-37BBF2485D3A}"/>
                  </a:ext>
                </a:extLst>
              </p14:cNvPr>
              <p14:cNvContentPartPr/>
              <p14:nvPr/>
            </p14:nvContentPartPr>
            <p14:xfrm>
              <a:off x="969621" y="4802075"/>
              <a:ext cx="360000" cy="17049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3F3FD98-B36A-3ECC-C580-37BBF2485D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141" y="4786595"/>
                <a:ext cx="390600" cy="17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6769C7-A440-0C4C-BCCE-B9A031178BE9}"/>
                  </a:ext>
                </a:extLst>
              </p14:cNvPr>
              <p14:cNvContentPartPr/>
              <p14:nvPr/>
            </p14:nvContentPartPr>
            <p14:xfrm>
              <a:off x="2121261" y="4986755"/>
              <a:ext cx="745200" cy="1426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6769C7-A440-0C4C-BCCE-B9A031178B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05781" y="4971271"/>
                <a:ext cx="775800" cy="145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C7CD429-B3EC-D696-414B-D96576E58CBD}"/>
                  </a:ext>
                </a:extLst>
              </p14:cNvPr>
              <p14:cNvContentPartPr/>
              <p14:nvPr/>
            </p14:nvContentPartPr>
            <p14:xfrm>
              <a:off x="2866101" y="6091235"/>
              <a:ext cx="1732680" cy="290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C7CD429-B3EC-D696-414B-D96576E58C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0624" y="6075736"/>
                <a:ext cx="1763274" cy="3211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/>
          <p:nvPr/>
        </p:nvSpPr>
        <p:spPr>
          <a:xfrm>
            <a:off x="1717046" y="591145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736516"/>
            <a:ext cx="256103" cy="2561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452996"/>
            <a:ext cx="256103" cy="2561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169474"/>
            <a:ext cx="256103" cy="2561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885978"/>
            <a:ext cx="256103" cy="2561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5151549"/>
            <a:ext cx="256103" cy="25610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160665" y="1693777"/>
            <a:ext cx="2356887" cy="378357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4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47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5" action="ppaction://hlinksldjump"/>
              </a:rPr>
              <a:t>Vectors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57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6" action="ppaction://hlinksldjump"/>
              </a:rPr>
              <a:t>Matrices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27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0887" marR="10067" indent="-296978">
              <a:lnSpc>
                <a:spcPct val="101000"/>
              </a:lnSpc>
              <a:buClr>
                <a:srgbClr val="FFFFFF"/>
              </a:buClr>
              <a:buSzPct val="88888"/>
              <a:buAutoNum type="arabicPlain"/>
              <a:tabLst>
                <a:tab pos="531036" algn="l"/>
              </a:tabLst>
            </a:pPr>
            <a:r>
              <a:rPr lang="en-US" sz="1784" b="1">
                <a:latin typeface="Arial"/>
                <a:cs typeface="Arial"/>
                <a:hlinkClick r:id="rId7" action="ppaction://hlinksldjump"/>
              </a:rPr>
              <a:t>Basic</a:t>
            </a:r>
            <a:r>
              <a:rPr lang="en-US" sz="1784" b="1" spc="-59">
                <a:latin typeface="Arial"/>
                <a:cs typeface="Arial"/>
                <a:hlinkClick r:id="rId7" action="ppaction://hlinksldjump"/>
              </a:rPr>
              <a:t> </a:t>
            </a:r>
            <a:r>
              <a:rPr lang="en-US" sz="1784" b="1" spc="-20">
                <a:latin typeface="Arial"/>
                <a:cs typeface="Arial"/>
                <a:hlinkClick r:id="rId7" action="ppaction://hlinksldjump"/>
              </a:rPr>
              <a:t>Operations</a:t>
            </a:r>
            <a:r>
              <a:rPr sz="1784" b="1" spc="-20">
                <a:latin typeface="Arial"/>
                <a:cs typeface="Arial"/>
              </a:rPr>
              <a:t> 	</a:t>
            </a:r>
            <a:r>
              <a:rPr lang="en-US" sz="1784" spc="-20">
                <a:latin typeface="Arial"/>
                <a:cs typeface="Arial"/>
                <a:hlinkClick r:id="rId7" action="ppaction://hlinksldjump"/>
              </a:rPr>
              <a:t>Vector</a:t>
            </a:r>
            <a:r>
              <a:rPr lang="en-US" sz="1784" spc="-99">
                <a:latin typeface="Arial"/>
                <a:cs typeface="Arial"/>
                <a:hlinkClick r:id="rId7" action="ppaction://hlinksldjump"/>
              </a:rPr>
              <a:t> </a:t>
            </a:r>
            <a:r>
              <a:rPr lang="en-US" sz="1784" spc="-20">
                <a:latin typeface="Arial"/>
                <a:cs typeface="Arial"/>
                <a:hlinkClick r:id="rId7" action="ppaction://hlinksldjump"/>
              </a:rPr>
              <a:t>Operations</a:t>
            </a:r>
            <a:r>
              <a:rPr sz="1784" spc="-20">
                <a:latin typeface="Arial"/>
                <a:cs typeface="Arial"/>
              </a:rPr>
              <a:t> 	</a:t>
            </a:r>
            <a:r>
              <a:rPr lang="en-US" sz="1784">
                <a:latin typeface="Arial"/>
                <a:cs typeface="Arial"/>
                <a:hlinkClick r:id="rId8" action="ppaction://hlinksldjump"/>
              </a:rPr>
              <a:t>Matrix</a:t>
            </a:r>
            <a:r>
              <a:rPr lang="en-US" sz="1784" spc="-40">
                <a:latin typeface="Arial"/>
                <a:cs typeface="Arial"/>
                <a:hlinkClick r:id="rId8" action="ppaction://hlinksldjump"/>
              </a:rPr>
              <a:t> </a:t>
            </a:r>
            <a:r>
              <a:rPr lang="en-US" sz="1784" spc="-20">
                <a:latin typeface="Arial"/>
                <a:cs typeface="Arial"/>
                <a:hlinkClick r:id="rId8" action="ppaction://hlinksldjump"/>
              </a:rPr>
              <a:t>Operations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47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lang="en-US" sz="1784" b="1">
                <a:latin typeface="Arial"/>
                <a:cs typeface="Arial"/>
                <a:hlinkClick r:id="rId9" action="ppaction://hlinksldjump"/>
              </a:rPr>
              <a:t>Practice</a:t>
            </a:r>
            <a:r>
              <a:rPr lang="en-US" sz="1784" b="1" spc="-99">
                <a:latin typeface="Arial"/>
                <a:cs typeface="Arial"/>
                <a:hlinkClick r:id="rId9" action="ppaction://hlinksldjump"/>
              </a:rPr>
              <a:t> </a:t>
            </a:r>
            <a:r>
              <a:rPr lang="en-US" sz="1784" b="1" spc="-20">
                <a:latin typeface="Arial"/>
                <a:cs typeface="Arial"/>
                <a:hlinkClick r:id="rId9" action="ppaction://hlinksldjump"/>
              </a:rPr>
              <a:t>Problems</a:t>
            </a:r>
            <a:endParaRPr sz="1784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7194711" cy="42298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Multiplying</a:t>
            </a:r>
            <a:r>
              <a:rPr lang="en-US" sz="260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lang="en-US" sz="260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>
                <a:solidFill>
                  <a:srgbClr val="D41A2C"/>
                </a:solidFill>
                <a:latin typeface="Arial"/>
                <a:cs typeface="Arial"/>
              </a:rPr>
              <a:t>Adding</a:t>
            </a:r>
            <a:r>
              <a:rPr lang="en-US" sz="260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Constants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0600" y="1254981"/>
            <a:ext cx="10210799" cy="804636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lang="en-US" sz="2600">
                <a:latin typeface="Arial"/>
                <a:cs typeface="Arial"/>
              </a:rPr>
              <a:t>Matrices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can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also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be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multiplied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by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constant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and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have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constant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added</a:t>
            </a:r>
            <a:r>
              <a:rPr lang="en-US" sz="2600" spc="-50">
                <a:latin typeface="Arial"/>
                <a:cs typeface="Arial"/>
              </a:rPr>
              <a:t> to </a:t>
            </a:r>
            <a:r>
              <a:rPr lang="en-US" sz="2600">
                <a:latin typeface="Arial"/>
                <a:cs typeface="Arial"/>
              </a:rPr>
              <a:t>them.</a:t>
            </a:r>
            <a:r>
              <a:rPr lang="en-US" sz="2600" spc="50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For</a:t>
            </a:r>
            <a:r>
              <a:rPr lang="en-US" sz="2600" spc="-50">
                <a:latin typeface="Arial"/>
                <a:cs typeface="Arial"/>
              </a:rPr>
              <a:t> </a:t>
            </a:r>
            <a:r>
              <a:rPr lang="en-US" sz="2600" spc="-20">
                <a:latin typeface="Arial"/>
                <a:cs typeface="Arial"/>
              </a:rPr>
              <a:t>example,</a:t>
            </a:r>
            <a:r>
              <a:rPr lang="en-US" sz="2600" spc="-50">
                <a:latin typeface="Arial"/>
                <a:cs typeface="Arial"/>
              </a:rPr>
              <a:t> if: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2E363B-B790-C339-1CBF-15326A66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58" y="2300472"/>
            <a:ext cx="6438900" cy="31623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493986" y="149711"/>
            <a:ext cx="10510345" cy="110521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Mat</a:t>
            </a:r>
            <a:r>
              <a:rPr lang="en-US" sz="2600" b="1">
                <a:solidFill>
                  <a:srgbClr val="D41A2C"/>
                </a:solidFill>
                <a:latin typeface="Arial"/>
                <a:cs typeface="Arial"/>
              </a:rPr>
              <a:t>rix</a:t>
            </a:r>
            <a:r>
              <a:rPr lang="en-US" sz="260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>
                <a:solidFill>
                  <a:srgbClr val="D41A2C"/>
                </a:solidFill>
                <a:latin typeface="Arial"/>
                <a:cs typeface="Arial"/>
              </a:rPr>
              <a:t>Dot</a:t>
            </a:r>
            <a:r>
              <a:rPr lang="en-US" sz="260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Product</a:t>
            </a:r>
            <a:endParaRPr lang="en-US" sz="2600">
              <a:latin typeface="Arial"/>
              <a:cs typeface="Arial"/>
            </a:endParaRPr>
          </a:p>
          <a:p>
            <a:pPr marL="523486">
              <a:spcBef>
                <a:spcPts val="2180"/>
              </a:spcBef>
            </a:pPr>
            <a:r>
              <a:rPr lang="en-US" sz="2600">
                <a:latin typeface="Arial"/>
                <a:cs typeface="Arial"/>
              </a:rPr>
              <a:t>What</a:t>
            </a:r>
            <a:r>
              <a:rPr lang="en-US" sz="2600" spc="-6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we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usually</a:t>
            </a:r>
            <a:r>
              <a:rPr lang="en-US" sz="2600" spc="-6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consider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when</a:t>
            </a:r>
            <a:r>
              <a:rPr lang="en-US" sz="2600" spc="-6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we</a:t>
            </a:r>
            <a:r>
              <a:rPr lang="en-US" sz="2600" spc="-59">
                <a:latin typeface="Arial"/>
                <a:cs typeface="Arial"/>
              </a:rPr>
              <a:t> </a:t>
            </a:r>
            <a:r>
              <a:rPr lang="en-US" sz="2600">
                <a:latin typeface="Arial"/>
                <a:cs typeface="Arial"/>
              </a:rPr>
              <a:t>say</a:t>
            </a:r>
            <a:r>
              <a:rPr lang="en-US" sz="2600" spc="-69">
                <a:latin typeface="Arial"/>
                <a:cs typeface="Arial"/>
              </a:rPr>
              <a:t> </a:t>
            </a:r>
            <a:r>
              <a:rPr lang="en-US" sz="2600" b="1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r>
              <a:rPr lang="en-US" sz="2600" b="1" spc="-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 b="1" spc="-20">
                <a:solidFill>
                  <a:srgbClr val="FF0000"/>
                </a:solidFill>
                <a:latin typeface="Arial"/>
                <a:cs typeface="Arial"/>
              </a:rPr>
              <a:t>multiplication</a:t>
            </a:r>
            <a:r>
              <a:rPr sz="1784" spc="-20">
                <a:latin typeface="Arial"/>
                <a:cs typeface="Arial"/>
              </a:rPr>
              <a:t>.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EB5A9E8-9380-18D2-0D1A-0000CB24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27" y="1254930"/>
            <a:ext cx="10363746" cy="56618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267A59-A12B-49E9-9AD1-E3096569C0BD}"/>
                  </a:ext>
                </a:extLst>
              </p14:cNvPr>
              <p14:cNvContentPartPr/>
              <p14:nvPr/>
            </p14:nvContentPartPr>
            <p14:xfrm>
              <a:off x="5233461" y="6684515"/>
              <a:ext cx="1474200" cy="3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267A59-A12B-49E9-9AD1-E3096569C0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7981" y="6669035"/>
                <a:ext cx="1504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FC20C9-B5F5-6CD9-6DB3-7BFAD24F929B}"/>
                  </a:ext>
                </a:extLst>
              </p14:cNvPr>
              <p14:cNvContentPartPr/>
              <p14:nvPr/>
            </p14:nvContentPartPr>
            <p14:xfrm>
              <a:off x="655341" y="4050395"/>
              <a:ext cx="1160640" cy="263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FC20C9-B5F5-6CD9-6DB3-7BFAD24F92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861" y="4034913"/>
                <a:ext cx="1191240" cy="2665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077C9-7662-A6D0-9CED-C6E449B66960}"/>
                  </a:ext>
                </a:extLst>
              </p14:cNvPr>
              <p14:cNvContentPartPr/>
              <p14:nvPr/>
            </p14:nvContentPartPr>
            <p14:xfrm>
              <a:off x="4097661" y="3454595"/>
              <a:ext cx="642600" cy="204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077C9-7662-A6D0-9CED-C6E449B669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2181" y="3439088"/>
                <a:ext cx="673200" cy="235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5147C1-B0AD-F45A-E98C-613C6CB39A2B}"/>
                  </a:ext>
                </a:extLst>
              </p14:cNvPr>
              <p14:cNvContentPartPr/>
              <p14:nvPr/>
            </p14:nvContentPartPr>
            <p14:xfrm>
              <a:off x="2925141" y="3407435"/>
              <a:ext cx="513360" cy="196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5147C1-B0AD-F45A-E98C-613C6CB39A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9661" y="3391955"/>
                <a:ext cx="543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4030DA-2BCC-4334-3D75-3E63B7200BC7}"/>
                  </a:ext>
                </a:extLst>
              </p14:cNvPr>
              <p14:cNvContentPartPr/>
              <p14:nvPr/>
            </p14:nvContentPartPr>
            <p14:xfrm>
              <a:off x="9545181" y="3431195"/>
              <a:ext cx="745200" cy="235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4030DA-2BCC-4334-3D75-3E63B7200B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9694" y="3415739"/>
                <a:ext cx="775815" cy="2659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643795" y="1345161"/>
            <a:ext cx="7906202" cy="481946"/>
          </a:xfrm>
          <a:custGeom>
            <a:avLst/>
            <a:gdLst/>
            <a:ahLst/>
            <a:cxnLst/>
            <a:rect l="l" t="t" r="r" b="b"/>
            <a:pathLst>
              <a:path w="3989704" h="24320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12"/>
                </a:lnTo>
                <a:lnTo>
                  <a:pt x="0" y="82384"/>
                </a:lnTo>
                <a:lnTo>
                  <a:pt x="0" y="192087"/>
                </a:lnTo>
                <a:lnTo>
                  <a:pt x="4013" y="211810"/>
                </a:lnTo>
                <a:lnTo>
                  <a:pt x="14922" y="227965"/>
                </a:lnTo>
                <a:lnTo>
                  <a:pt x="31076" y="238874"/>
                </a:lnTo>
                <a:lnTo>
                  <a:pt x="50812" y="242887"/>
                </a:lnTo>
                <a:lnTo>
                  <a:pt x="3938854" y="242887"/>
                </a:lnTo>
                <a:lnTo>
                  <a:pt x="3958577" y="238874"/>
                </a:lnTo>
                <a:lnTo>
                  <a:pt x="3974731" y="227965"/>
                </a:lnTo>
                <a:lnTo>
                  <a:pt x="3985653" y="211810"/>
                </a:lnTo>
                <a:lnTo>
                  <a:pt x="3989654" y="192087"/>
                </a:lnTo>
                <a:lnTo>
                  <a:pt x="3989654" y="82384"/>
                </a:lnTo>
                <a:lnTo>
                  <a:pt x="3989654" y="50812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8"/>
          <p:cNvSpPr txBox="1"/>
          <p:nvPr/>
        </p:nvSpPr>
        <p:spPr>
          <a:xfrm>
            <a:off x="1399005" y="137240"/>
            <a:ext cx="8904411" cy="2068239"/>
          </a:xfrm>
          <a:prstGeom prst="rect">
            <a:avLst/>
          </a:prstGeom>
        </p:spPr>
        <p:txBody>
          <a:bodyPr vert="horz" wrap="square" lIns="0" tIns="84309" rIns="0" bIns="0" rtlCol="0">
            <a:spAutoFit/>
          </a:bodyPr>
          <a:lstStyle/>
          <a:p>
            <a:pPr marL="100670">
              <a:spcBef>
                <a:spcPts val="664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Matrix</a:t>
            </a:r>
            <a:r>
              <a:rPr sz="2180" b="1" spc="2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Multiplication</a:t>
            </a:r>
            <a:r>
              <a:rPr sz="2180" b="1" spc="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Rules</a:t>
            </a:r>
            <a:endParaRPr sz="2180">
              <a:latin typeface="Arial"/>
              <a:cs typeface="Arial"/>
            </a:endParaRPr>
          </a:p>
          <a:p>
            <a:pPr marL="1059556" marR="85570" indent="-229025">
              <a:lnSpc>
                <a:spcPct val="101000"/>
              </a:lnSpc>
              <a:spcBef>
                <a:spcPts val="367"/>
              </a:spcBef>
              <a:buClr>
                <a:srgbClr val="D41A2C"/>
              </a:buClr>
              <a:buFont typeface="Menlo"/>
              <a:buChar char="•"/>
              <a:tabLst>
                <a:tab pos="1063331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transpose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two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matrices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multiplied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together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product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	</a:t>
            </a:r>
            <a:r>
              <a:rPr sz="1784">
                <a:latin typeface="Arial"/>
                <a:cs typeface="Arial"/>
              </a:rPr>
              <a:t>transpose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each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individual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switched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location: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48"/>
              </a:spcBef>
              <a:buClr>
                <a:srgbClr val="D41A2C"/>
              </a:buClr>
              <a:buFont typeface="Menlo"/>
              <a:buChar char="•"/>
            </a:pPr>
            <a:endParaRPr sz="1784">
              <a:latin typeface="Arial"/>
              <a:cs typeface="Arial"/>
            </a:endParaRPr>
          </a:p>
          <a:p>
            <a:pPr marL="598989"/>
            <a:r>
              <a:rPr sz="1784" spc="188">
                <a:latin typeface="Times New Roman"/>
                <a:cs typeface="Times New Roman"/>
              </a:rPr>
              <a:t>(</a:t>
            </a:r>
            <a:r>
              <a:rPr sz="1784" i="1" spc="188">
                <a:latin typeface="STIX Two Text"/>
                <a:cs typeface="STIX Two Text"/>
              </a:rPr>
              <a:t>XY</a:t>
            </a:r>
            <a:r>
              <a:rPr sz="1784" i="1">
                <a:latin typeface="STIX Two Text"/>
                <a:cs typeface="STIX Two Text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i="1" spc="222" baseline="37037">
                <a:latin typeface="Times New Roman"/>
                <a:cs typeface="Times New Roman"/>
              </a:rPr>
              <a:t>T</a:t>
            </a:r>
            <a:r>
              <a:rPr sz="1784" i="1" spc="743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 i="1">
                <a:latin typeface="STIX Two Text"/>
                <a:cs typeface="STIX Two Text"/>
              </a:rPr>
              <a:t>Y </a:t>
            </a:r>
            <a:r>
              <a:rPr sz="1784" i="1" spc="281" baseline="37037">
                <a:latin typeface="Times New Roman"/>
                <a:cs typeface="Times New Roman"/>
              </a:rPr>
              <a:t>T</a:t>
            </a:r>
            <a:r>
              <a:rPr sz="1784" i="1" baseline="37037">
                <a:latin typeface="Times New Roman"/>
                <a:cs typeface="Times New Roman"/>
              </a:rPr>
              <a:t> </a:t>
            </a:r>
            <a:r>
              <a:rPr sz="1784" i="1" spc="277">
                <a:latin typeface="STIX Two Text"/>
                <a:cs typeface="STIX Two Text"/>
              </a:rPr>
              <a:t>X</a:t>
            </a:r>
            <a:r>
              <a:rPr sz="1784" i="1" spc="414" baseline="37037">
                <a:latin typeface="Times New Roman"/>
                <a:cs typeface="Times New Roman"/>
              </a:rPr>
              <a:t>T</a:t>
            </a:r>
            <a:endParaRPr sz="1784" baseline="37037">
              <a:latin typeface="Times New Roman"/>
              <a:cs typeface="Times New Roman"/>
            </a:endParaRPr>
          </a:p>
          <a:p>
            <a:pPr marL="1060814" indent="-229025">
              <a:spcBef>
                <a:spcPts val="1476"/>
              </a:spcBef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order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20">
                <a:latin typeface="Arial"/>
                <a:cs typeface="Arial"/>
              </a:rPr>
              <a:t> multiplication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cannot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flipped.</a:t>
            </a:r>
            <a:r>
              <a:rPr sz="1784" spc="8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For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example, </a:t>
            </a:r>
            <a:r>
              <a:rPr sz="1784" spc="-50">
                <a:latin typeface="Arial"/>
                <a:cs typeface="Arial"/>
              </a:rPr>
              <a:t>if:</a:t>
            </a:r>
            <a:endParaRPr sz="1784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50C7C71-371A-E79D-3C70-15987E2B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95" y="2205479"/>
            <a:ext cx="8904410" cy="414289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378472" y="275836"/>
            <a:ext cx="11382604" cy="167678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lang="en-US" sz="240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Diagonal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40">
                <a:solidFill>
                  <a:srgbClr val="D41A2C"/>
                </a:solidFill>
                <a:latin typeface="Arial"/>
                <a:cs typeface="Arial"/>
              </a:rPr>
              <a:t>Trace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of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a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Matrix</a:t>
            </a:r>
            <a:endParaRPr lang="en-US" sz="2400">
              <a:latin typeface="Arial"/>
              <a:cs typeface="Arial"/>
            </a:endParaRPr>
          </a:p>
          <a:p>
            <a:pPr>
              <a:spcBef>
                <a:spcPts val="1486"/>
              </a:spcBef>
            </a:pPr>
            <a:endParaRPr lang="en-US" sz="2400">
              <a:latin typeface="Arial"/>
              <a:cs typeface="Arial"/>
            </a:endParaRPr>
          </a:p>
          <a:p>
            <a:pPr marL="523486" marR="10067">
              <a:lnSpc>
                <a:spcPct val="101000"/>
              </a:lnSpc>
            </a:pP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r>
              <a:rPr lang="en-US" sz="2400" b="1" spc="-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FF0000"/>
                </a:solidFill>
                <a:latin typeface="Arial"/>
                <a:cs typeface="Arial"/>
              </a:rPr>
              <a:t>Diagonal</a:t>
            </a:r>
            <a:r>
              <a:rPr lang="en-US" sz="2400" b="1" spc="-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is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vector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formed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from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diagonal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elements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of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spc="-99">
                <a:latin typeface="Arial"/>
                <a:cs typeface="Arial"/>
              </a:rPr>
              <a:t>a</a:t>
            </a:r>
            <a:r>
              <a:rPr lang="en-US" sz="2400">
                <a:latin typeface="Arial"/>
                <a:cs typeface="Arial"/>
              </a:rPr>
              <a:t> matrix,</a:t>
            </a:r>
            <a:r>
              <a:rPr lang="en-US" sz="2400" spc="-6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beginning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with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top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left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and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proceeding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down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and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to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right: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44969D-550E-BFA9-E27B-D9D10DA4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2062168"/>
            <a:ext cx="9659006" cy="449397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140884" y="2235306"/>
            <a:ext cx="7906202" cy="557448"/>
          </a:xfrm>
          <a:custGeom>
            <a:avLst/>
            <a:gdLst/>
            <a:ahLst/>
            <a:cxnLst/>
            <a:rect l="l" t="t" r="r" b="b"/>
            <a:pathLst>
              <a:path w="3989704" h="28130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230365"/>
                </a:lnTo>
                <a:lnTo>
                  <a:pt x="4013" y="250101"/>
                </a:lnTo>
                <a:lnTo>
                  <a:pt x="14922" y="266255"/>
                </a:lnTo>
                <a:lnTo>
                  <a:pt x="31076" y="277164"/>
                </a:lnTo>
                <a:lnTo>
                  <a:pt x="50800" y="281178"/>
                </a:lnTo>
                <a:lnTo>
                  <a:pt x="3938854" y="281178"/>
                </a:lnTo>
                <a:lnTo>
                  <a:pt x="3958577" y="277164"/>
                </a:lnTo>
                <a:lnTo>
                  <a:pt x="3974731" y="266255"/>
                </a:lnTo>
                <a:lnTo>
                  <a:pt x="3985653" y="250101"/>
                </a:lnTo>
                <a:lnTo>
                  <a:pt x="3989654" y="230365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8"/>
          <p:cNvSpPr txBox="1"/>
          <p:nvPr/>
        </p:nvSpPr>
        <p:spPr>
          <a:xfrm>
            <a:off x="146367" y="62852"/>
            <a:ext cx="11109435" cy="316706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75503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Matrix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Inner</a:t>
            </a: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Product</a:t>
            </a:r>
            <a:endParaRPr lang="en-US" sz="2400">
              <a:latin typeface="Arial"/>
              <a:cs typeface="Arial"/>
            </a:endParaRPr>
          </a:p>
          <a:p>
            <a:pPr>
              <a:spcBef>
                <a:spcPts val="1722"/>
              </a:spcBef>
            </a:pPr>
            <a:endParaRPr lang="en-US" sz="2400">
              <a:latin typeface="Arial"/>
              <a:cs typeface="Arial"/>
            </a:endParaRPr>
          </a:p>
          <a:p>
            <a:pPr marL="573821" marR="60402">
              <a:lnSpc>
                <a:spcPct val="101000"/>
              </a:lnSpc>
            </a:pP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matrix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inner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product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is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different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from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vector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inner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product.</a:t>
            </a:r>
            <a:r>
              <a:rPr lang="en-US" sz="2400" spc="69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With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 spc="-50">
                <a:latin typeface="Arial"/>
                <a:cs typeface="Arial"/>
              </a:rPr>
              <a:t>two </a:t>
            </a:r>
            <a:r>
              <a:rPr lang="en-US" sz="2400">
                <a:latin typeface="Arial"/>
                <a:cs typeface="Arial"/>
              </a:rPr>
              <a:t>matrices,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i="1" spc="357">
                <a:latin typeface="STIX Two Text"/>
                <a:cs typeface="STIX Two Text"/>
              </a:rPr>
              <a:t>X</a:t>
            </a:r>
            <a:r>
              <a:rPr lang="en-US" sz="2400" i="1" spc="188">
                <a:latin typeface="STIX Two Text"/>
                <a:cs typeface="STIX Two Text"/>
              </a:rPr>
              <a:t> </a:t>
            </a:r>
            <a:r>
              <a:rPr lang="en-US" sz="2400">
                <a:latin typeface="Arial"/>
                <a:cs typeface="Arial"/>
              </a:rPr>
              <a:t>and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 i="1">
                <a:latin typeface="STIX Two Text"/>
                <a:cs typeface="STIX Two Text"/>
              </a:rPr>
              <a:t>Y</a:t>
            </a:r>
            <a:r>
              <a:rPr lang="en-US" sz="2400" i="1" spc="-30">
                <a:latin typeface="STIX Two Text"/>
                <a:cs typeface="STIX Two Text"/>
              </a:rPr>
              <a:t> </a:t>
            </a:r>
            <a:r>
              <a:rPr lang="en-US" sz="2400">
                <a:latin typeface="Arial"/>
                <a:cs typeface="Arial"/>
              </a:rPr>
              <a:t>,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their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inner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product</a:t>
            </a:r>
            <a:r>
              <a:rPr lang="en-US" sz="2400" spc="-40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is</a:t>
            </a:r>
            <a:r>
              <a:rPr lang="en-US" sz="2400" spc="-5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defined:</a:t>
            </a:r>
            <a:endParaRPr lang="en-US" sz="2400">
              <a:latin typeface="Arial"/>
              <a:cs typeface="Arial"/>
            </a:endParaRPr>
          </a:p>
          <a:p>
            <a:pPr>
              <a:spcBef>
                <a:spcPts val="1009"/>
              </a:spcBef>
            </a:pPr>
            <a:endParaRPr lang="en-US" sz="2400">
              <a:latin typeface="Arial"/>
              <a:cs typeface="Arial"/>
            </a:endParaRPr>
          </a:p>
          <a:p>
            <a:pPr marL="712243" algn="ctr"/>
            <a:r>
              <a:rPr lang="en-US" sz="2400" i="1">
                <a:latin typeface="Menlo"/>
                <a:cs typeface="Menlo"/>
              </a:rPr>
              <a:t>⟨</a:t>
            </a:r>
            <a:r>
              <a:rPr lang="en-US" sz="2400" i="1">
                <a:latin typeface="STIX Two Text"/>
                <a:cs typeface="STIX Two Text"/>
              </a:rPr>
              <a:t>X,</a:t>
            </a:r>
            <a:r>
              <a:rPr lang="en-US" sz="2400" i="1" spc="-50">
                <a:latin typeface="STIX Two Text"/>
                <a:cs typeface="STIX Two Text"/>
              </a:rPr>
              <a:t> </a:t>
            </a:r>
            <a:r>
              <a:rPr lang="en-US" sz="2400" i="1">
                <a:latin typeface="STIX Two Text"/>
                <a:cs typeface="STIX Two Text"/>
              </a:rPr>
              <a:t>Y</a:t>
            </a:r>
            <a:r>
              <a:rPr lang="en-US" sz="2400" i="1" spc="79">
                <a:latin typeface="STIX Two Text"/>
                <a:cs typeface="STIX Two Text"/>
              </a:rPr>
              <a:t> </a:t>
            </a:r>
            <a:r>
              <a:rPr lang="en-US" sz="2400" i="1" spc="-377">
                <a:latin typeface="Menlo"/>
                <a:cs typeface="Menlo"/>
              </a:rPr>
              <a:t>⟩</a:t>
            </a:r>
            <a:r>
              <a:rPr lang="en-US" sz="2400" i="1" spc="-476">
                <a:latin typeface="Menlo"/>
                <a:cs typeface="Menlo"/>
              </a:rPr>
              <a:t> </a:t>
            </a:r>
            <a:r>
              <a:rPr lang="en-US" sz="2400" spc="386">
                <a:latin typeface="Times New Roman"/>
                <a:cs typeface="Times New Roman"/>
              </a:rPr>
              <a:t>=</a:t>
            </a:r>
            <a:r>
              <a:rPr lang="en-US" sz="2400" spc="159">
                <a:latin typeface="Times New Roman"/>
                <a:cs typeface="Times New Roman"/>
              </a:rPr>
              <a:t> </a:t>
            </a:r>
            <a:r>
              <a:rPr lang="en-US" sz="2400">
                <a:latin typeface="Arial"/>
                <a:cs typeface="Arial"/>
              </a:rPr>
              <a:t>Tr</a:t>
            </a:r>
            <a:r>
              <a:rPr lang="en-US" sz="2400">
                <a:latin typeface="Times New Roman"/>
                <a:cs typeface="Times New Roman"/>
              </a:rPr>
              <a:t>(</a:t>
            </a:r>
            <a:r>
              <a:rPr lang="en-US" sz="2400" i="1">
                <a:latin typeface="STIX Two Text"/>
                <a:cs typeface="STIX Two Text"/>
              </a:rPr>
              <a:t>XY</a:t>
            </a:r>
            <a:r>
              <a:rPr lang="en-US" sz="2400" i="1" spc="79">
                <a:latin typeface="STIX Two Text"/>
                <a:cs typeface="STIX Two Text"/>
              </a:rPr>
              <a:t> </a:t>
            </a:r>
            <a:r>
              <a:rPr lang="en-US" sz="2400" i="1" spc="281" baseline="41666">
                <a:latin typeface="Times New Roman"/>
                <a:cs typeface="Times New Roman"/>
              </a:rPr>
              <a:t>T</a:t>
            </a:r>
            <a:r>
              <a:rPr lang="en-US" sz="2400" i="1" spc="59" baseline="41666">
                <a:latin typeface="Times New Roman"/>
                <a:cs typeface="Times New Roman"/>
              </a:rPr>
              <a:t> </a:t>
            </a:r>
            <a:r>
              <a:rPr lang="en-US" sz="2400" spc="10">
                <a:latin typeface="Times New Roman"/>
                <a:cs typeface="Times New Roman"/>
              </a:rPr>
              <a:t>)</a:t>
            </a:r>
            <a:endParaRPr lang="en-US" sz="2400">
              <a:latin typeface="Times New Roman"/>
              <a:cs typeface="Times New Roman"/>
            </a:endParaRPr>
          </a:p>
          <a:p>
            <a:pPr marL="573821">
              <a:spcBef>
                <a:spcPts val="1556"/>
              </a:spcBef>
            </a:pPr>
            <a:r>
              <a:rPr lang="en-US" sz="2400">
                <a:latin typeface="Arial"/>
                <a:cs typeface="Arial"/>
              </a:rPr>
              <a:t>For</a:t>
            </a:r>
            <a:r>
              <a:rPr lang="en-US" sz="2400" spc="-59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example,</a:t>
            </a:r>
            <a:r>
              <a:rPr lang="en-US" sz="2400" spc="-50">
                <a:latin typeface="Arial"/>
                <a:cs typeface="Arial"/>
              </a:rPr>
              <a:t> if: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0" y="3372452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1F1F656-5994-64AB-CB2B-20DED2A9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58" y="3477862"/>
            <a:ext cx="9977544" cy="3129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A6C2FD-2EE5-BC49-0E04-44DCFA5013A2}"/>
                  </a:ext>
                </a:extLst>
              </p14:cNvPr>
              <p14:cNvContentPartPr/>
              <p14:nvPr/>
            </p14:nvContentPartPr>
            <p14:xfrm>
              <a:off x="6109701" y="5989355"/>
              <a:ext cx="656280" cy="54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A6C2FD-2EE5-BC49-0E04-44DCFA5013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221" y="5973865"/>
                <a:ext cx="686880" cy="572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FFAD0E-20CF-FF06-A054-5DCFE585AFEB}"/>
                  </a:ext>
                </a:extLst>
              </p14:cNvPr>
              <p14:cNvContentPartPr/>
              <p14:nvPr/>
            </p14:nvContentPartPr>
            <p14:xfrm>
              <a:off x="6738621" y="6359435"/>
              <a:ext cx="1096200" cy="367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FFAD0E-20CF-FF06-A054-5DCFE585AF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3141" y="6343940"/>
                <a:ext cx="1126800" cy="3978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B721EF8B-EF50-7ADE-010D-A1B3FAFEE582}"/>
              </a:ext>
            </a:extLst>
          </p:cNvPr>
          <p:cNvSpPr txBox="1"/>
          <p:nvPr/>
        </p:nvSpPr>
        <p:spPr>
          <a:xfrm>
            <a:off x="146367" y="62852"/>
            <a:ext cx="11109435" cy="5080666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75503">
              <a:spcBef>
                <a:spcPts val="178"/>
              </a:spcBef>
            </a:pP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Brief review</a:t>
            </a:r>
          </a:p>
          <a:p>
            <a:pPr marL="75503">
              <a:spcBef>
                <a:spcPts val="178"/>
              </a:spcBef>
            </a:pPr>
            <a:endParaRPr lang="en-US" sz="2400" b="1" spc="-69">
              <a:solidFill>
                <a:srgbClr val="D41A2C"/>
              </a:solidFill>
              <a:latin typeface="Arial"/>
              <a:cs typeface="Arial"/>
            </a:endParaRPr>
          </a:p>
          <a:p>
            <a:pPr marL="75503">
              <a:spcBef>
                <a:spcPts val="178"/>
              </a:spcBef>
            </a:pPr>
            <a:r>
              <a:rPr lang="en-US" sz="2400" b="1" spc="-69">
                <a:solidFill>
                  <a:srgbClr val="D41A2C"/>
                </a:solidFill>
                <a:latin typeface="Arial"/>
                <a:cs typeface="Arial"/>
              </a:rPr>
              <a:t>What we have studied so far in this lecture:</a:t>
            </a:r>
          </a:p>
          <a:p>
            <a:pPr marL="75503">
              <a:spcBef>
                <a:spcPts val="178"/>
              </a:spcBef>
            </a:pPr>
            <a:endParaRPr lang="en-US" sz="2400" b="1" spc="-69">
              <a:solidFill>
                <a:srgbClr val="D41A2C"/>
              </a:solidFill>
              <a:latin typeface="Arial"/>
              <a:cs typeface="Arial"/>
            </a:endParaRPr>
          </a:p>
          <a:p>
            <a:pPr marL="418403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lang="en-US" sz="2400" b="1" spc="-69">
                <a:latin typeface="Arial"/>
                <a:cs typeface="Arial"/>
              </a:rPr>
              <a:t>For vectors: </a:t>
            </a:r>
            <a:r>
              <a:rPr lang="en-US" sz="2400" spc="-69">
                <a:latin typeface="Arial"/>
                <a:cs typeface="Arial"/>
              </a:rPr>
              <a:t>Hadamard product, dot product, inner product, outer product, multiplication of vector by scalar, addition of vectors</a:t>
            </a:r>
          </a:p>
          <a:p>
            <a:pPr marL="418403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endParaRPr lang="en-US" sz="2400" spc="-69">
              <a:latin typeface="Arial"/>
              <a:cs typeface="Arial"/>
            </a:endParaRPr>
          </a:p>
          <a:p>
            <a:pPr marL="418403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lang="en-US" sz="2400" b="1" spc="-69">
                <a:latin typeface="Arial"/>
                <a:cs typeface="Arial"/>
              </a:rPr>
              <a:t>For matrices: </a:t>
            </a:r>
            <a:r>
              <a:rPr lang="en-US" sz="2400" spc="-69">
                <a:latin typeface="Arial"/>
                <a:cs typeface="Arial"/>
              </a:rPr>
              <a:t>matrix Hadamard product, dot product, multiplying a scalar by a matrix, adding matrices, matrix multiplication rules</a:t>
            </a:r>
          </a:p>
          <a:p>
            <a:pPr marL="75503">
              <a:spcBef>
                <a:spcPts val="178"/>
              </a:spcBef>
            </a:pPr>
            <a:endParaRPr lang="en-US" sz="2400" spc="-69">
              <a:highlight>
                <a:srgbClr val="FFFF00"/>
              </a:highlight>
              <a:latin typeface="Arial"/>
              <a:cs typeface="Arial"/>
            </a:endParaRPr>
          </a:p>
          <a:p>
            <a:pPr marL="75503">
              <a:spcBef>
                <a:spcPts val="178"/>
              </a:spcBef>
            </a:pPr>
            <a:r>
              <a:rPr lang="en-US" sz="2400" spc="-69">
                <a:highlight>
                  <a:srgbClr val="FFFF00"/>
                </a:highlight>
                <a:latin typeface="Arial"/>
                <a:cs typeface="Arial"/>
              </a:rPr>
              <a:t>We learn all of the above, and how to solve it by hand. </a:t>
            </a:r>
          </a:p>
          <a:p>
            <a:pPr marL="75503">
              <a:spcBef>
                <a:spcPts val="178"/>
              </a:spcBef>
            </a:pPr>
            <a:endParaRPr lang="en-US" sz="2400" spc="-69">
              <a:highlight>
                <a:srgbClr val="FFFF00"/>
              </a:highlight>
              <a:latin typeface="Arial"/>
              <a:cs typeface="Arial"/>
            </a:endParaRPr>
          </a:p>
          <a:p>
            <a:pPr marL="75503">
              <a:spcBef>
                <a:spcPts val="178"/>
              </a:spcBef>
            </a:pPr>
            <a:r>
              <a:rPr lang="en-US" sz="2400" spc="-69">
                <a:highlight>
                  <a:srgbClr val="FFFF00"/>
                </a:highlight>
                <a:latin typeface="Arial"/>
                <a:cs typeface="Arial"/>
              </a:rPr>
              <a:t>What about how to solve it in Python</a:t>
            </a:r>
          </a:p>
        </p:txBody>
      </p:sp>
    </p:spTree>
    <p:extLst>
      <p:ext uri="{BB962C8B-B14F-4D97-AF65-F5344CB8AC3E}">
        <p14:creationId xmlns:p14="http://schemas.microsoft.com/office/powerpoint/2010/main" val="240037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EF70C0E5-47AD-511A-7BF1-CC44FF7EB0A6}"/>
              </a:ext>
            </a:extLst>
          </p:cNvPr>
          <p:cNvSpPr txBox="1"/>
          <p:nvPr/>
        </p:nvSpPr>
        <p:spPr>
          <a:xfrm>
            <a:off x="378472" y="275836"/>
            <a:ext cx="11382604" cy="39220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Python code in CANVAS 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745C0-F771-2A45-1FA8-21A63A8C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28" y="857226"/>
            <a:ext cx="9426185" cy="55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830B1-3C14-0A87-1C38-8293C1F8CD77}"/>
              </a:ext>
            </a:extLst>
          </p:cNvPr>
          <p:cNvSpPr txBox="1"/>
          <p:nvPr/>
        </p:nvSpPr>
        <p:spPr>
          <a:xfrm>
            <a:off x="1166112" y="2427890"/>
            <a:ext cx="9859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highlight>
                  <a:srgbClr val="FFFF00"/>
                </a:highlight>
              </a:rPr>
              <a:t>But, what all this matrix and vector multiplication good for and how it applies in ML?</a:t>
            </a:r>
          </a:p>
        </p:txBody>
      </p:sp>
    </p:spTree>
    <p:extLst>
      <p:ext uri="{BB962C8B-B14F-4D97-AF65-F5344CB8AC3E}">
        <p14:creationId xmlns:p14="http://schemas.microsoft.com/office/powerpoint/2010/main" val="328146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Application Example of all we learn in this lesson:</a:t>
            </a:r>
            <a:br>
              <a:rPr lang="en-US"/>
            </a:br>
            <a:br>
              <a:rPr lang="en-US"/>
            </a:br>
            <a:r>
              <a:t>Recommendation Systems</a:t>
            </a:r>
            <a:r>
              <a:rPr lang="en-US"/>
              <a:t> (like Netflix, Amazon)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4190"/>
            <a:ext cx="9144000" cy="1655762"/>
          </a:xfrm>
        </p:spPr>
        <p:txBody>
          <a:bodyPr/>
          <a:lstStyle/>
          <a:p>
            <a:r>
              <a:rPr>
                <a:solidFill>
                  <a:schemeClr val="tx1"/>
                </a:solidFill>
              </a:rPr>
              <a:t>How Vectors and Matrix Multiplication Drive Recommendations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42161"/>
            <a:ext cx="8229600" cy="45259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3000"/>
          </a:p>
          <a:p>
            <a:pPr lvl="1"/>
            <a:r>
              <a:rPr sz="3000"/>
              <a:t>Rows represent users.</a:t>
            </a:r>
          </a:p>
          <a:p>
            <a:pPr lvl="1"/>
            <a:r>
              <a:rPr sz="3000"/>
              <a:t>Columns represent items (e.g., movies, songs, products).</a:t>
            </a:r>
          </a:p>
          <a:p>
            <a:pPr lvl="1"/>
            <a:r>
              <a:rPr sz="3000"/>
              <a:t>Cells contain user ratings</a:t>
            </a:r>
            <a:r>
              <a:rPr lang="en-US" sz="3000"/>
              <a:t> for each movie</a:t>
            </a:r>
            <a:r>
              <a:rPr sz="3000"/>
              <a:t>.</a:t>
            </a:r>
          </a:p>
          <a:p>
            <a:endParaRPr sz="3000"/>
          </a:p>
          <a:p>
            <a:pPr marL="0" indent="0">
              <a:buNone/>
            </a:pPr>
            <a:r>
              <a:rPr sz="3000"/>
              <a:t> User </a:t>
            </a:r>
            <a:r>
              <a:rPr lang="en-US" sz="3000"/>
              <a:t> Action    Comedy Drama</a:t>
            </a:r>
            <a:endParaRPr sz="3000"/>
          </a:p>
          <a:p>
            <a:pPr marL="0" indent="0">
              <a:buNone/>
            </a:pPr>
            <a:r>
              <a:rPr sz="3000"/>
              <a:t>  U1     </a:t>
            </a:r>
            <a:r>
              <a:rPr lang="en-US" sz="3000"/>
              <a:t>  </a:t>
            </a:r>
            <a:r>
              <a:rPr sz="3000"/>
              <a:t> 5       </a:t>
            </a:r>
            <a:r>
              <a:rPr lang="en-US" sz="3000"/>
              <a:t>        </a:t>
            </a:r>
            <a:r>
              <a:rPr sz="3000"/>
              <a:t> 0        </a:t>
            </a:r>
            <a:r>
              <a:rPr lang="en-US" sz="3000"/>
              <a:t>       </a:t>
            </a:r>
            <a:r>
              <a:rPr sz="3000"/>
              <a:t>3    </a:t>
            </a:r>
          </a:p>
          <a:p>
            <a:pPr marL="0" indent="0">
              <a:buNone/>
            </a:pPr>
            <a:r>
              <a:rPr sz="3000"/>
              <a:t>  U2    </a:t>
            </a:r>
            <a:r>
              <a:rPr lang="en-US" sz="3000"/>
              <a:t>  </a:t>
            </a:r>
            <a:r>
              <a:rPr sz="3000"/>
              <a:t>  0       </a:t>
            </a:r>
            <a:r>
              <a:rPr lang="en-US" sz="3000"/>
              <a:t>        </a:t>
            </a:r>
            <a:r>
              <a:rPr sz="3000"/>
              <a:t> 4 </a:t>
            </a:r>
            <a:r>
              <a:rPr lang="en-US" sz="3000"/>
              <a:t>       </a:t>
            </a:r>
            <a:r>
              <a:rPr sz="3000"/>
              <a:t>       1    </a:t>
            </a:r>
          </a:p>
          <a:p>
            <a:pPr marL="0" indent="0">
              <a:buNone/>
            </a:pPr>
            <a:r>
              <a:rPr sz="3000"/>
              <a:t>  U3    </a:t>
            </a:r>
            <a:r>
              <a:rPr lang="en-US" sz="3000"/>
              <a:t>  </a:t>
            </a:r>
            <a:r>
              <a:rPr sz="3000"/>
              <a:t>  3        </a:t>
            </a:r>
            <a:r>
              <a:rPr lang="en-US" sz="3000"/>
              <a:t>        </a:t>
            </a:r>
            <a:r>
              <a:rPr sz="3000"/>
              <a:t>4      </a:t>
            </a:r>
            <a:r>
              <a:rPr lang="en-US" sz="3000"/>
              <a:t>       </a:t>
            </a:r>
            <a:r>
              <a:rPr sz="3000"/>
              <a:t>  0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9849EC-065A-4204-E94F-F6C90FAF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/>
              <a:t>1</a:t>
            </a:r>
            <a:r>
              <a:t>. </a:t>
            </a:r>
            <a:r>
              <a:rPr lang="en-US"/>
              <a:t>User preferences m</a:t>
            </a:r>
            <a:r>
              <a:t>atrix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078E95-51D5-0A23-373E-ADA6DBD4BE87}"/>
                  </a:ext>
                </a:extLst>
              </p14:cNvPr>
              <p14:cNvContentPartPr/>
              <p14:nvPr/>
            </p14:nvContentPartPr>
            <p14:xfrm>
              <a:off x="1854501" y="3621995"/>
              <a:ext cx="321840" cy="2399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078E95-51D5-0A23-373E-ADA6DBD4BE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021" y="3606515"/>
                <a:ext cx="352440" cy="2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AAA979-74B4-F13F-D3ED-324B8BC8D836}"/>
                  </a:ext>
                </a:extLst>
              </p14:cNvPr>
              <p14:cNvContentPartPr/>
              <p14:nvPr/>
            </p14:nvContentPartPr>
            <p14:xfrm>
              <a:off x="6903141" y="3512195"/>
              <a:ext cx="572760" cy="259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AAA979-74B4-F13F-D3ED-324B8BC8D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7661" y="3496715"/>
                <a:ext cx="603360" cy="26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85E5DF-4A74-E543-FC05-273581977521}"/>
                  </a:ext>
                </a:extLst>
              </p14:cNvPr>
              <p14:cNvContentPartPr/>
              <p14:nvPr/>
            </p14:nvContentPartPr>
            <p14:xfrm>
              <a:off x="5986221" y="5032835"/>
              <a:ext cx="23760" cy="55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85E5DF-4A74-E543-FC05-2735819775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0741" y="5017355"/>
                <a:ext cx="54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85B3841-4E06-1558-2239-2D98B3B43F49}"/>
                  </a:ext>
                </a:extLst>
              </p14:cNvPr>
              <p14:cNvContentPartPr/>
              <p14:nvPr/>
            </p14:nvContentPartPr>
            <p14:xfrm>
              <a:off x="5970381" y="5268275"/>
              <a:ext cx="32040" cy="642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85B3841-4E06-1558-2239-2D98B3B43F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4725" y="5252804"/>
                <a:ext cx="62988" cy="67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AEF92E9-912A-01D5-5638-A9DB0E55F7A9}"/>
                  </a:ext>
                </a:extLst>
              </p14:cNvPr>
              <p14:cNvContentPartPr/>
              <p14:nvPr/>
            </p14:nvContentPartPr>
            <p14:xfrm>
              <a:off x="5939061" y="3700115"/>
              <a:ext cx="55440" cy="1160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AEF92E9-912A-01D5-5638-A9DB0E55F7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23581" y="3684635"/>
                <a:ext cx="8604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0868C9-65D6-2148-A020-27F72EC26343}"/>
                  </a:ext>
                </a:extLst>
              </p14:cNvPr>
              <p14:cNvContentPartPr/>
              <p14:nvPr/>
            </p14:nvContentPartPr>
            <p14:xfrm>
              <a:off x="4512381" y="3809915"/>
              <a:ext cx="78840" cy="2125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0868C9-65D6-2148-A020-27F72EC263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6901" y="3794432"/>
                <a:ext cx="109440" cy="215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A4796E8-EB73-B338-BCB7-B37B0446ABB4}"/>
                  </a:ext>
                </a:extLst>
              </p14:cNvPr>
              <p14:cNvContentPartPr/>
              <p14:nvPr/>
            </p14:nvContentPartPr>
            <p14:xfrm>
              <a:off x="3022701" y="3747275"/>
              <a:ext cx="16200" cy="462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A4796E8-EB73-B338-BCB7-B37B0446AB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6869" y="3731795"/>
                <a:ext cx="47495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ABEA5E-59BA-EC3E-73E5-744FED1803C8}"/>
                  </a:ext>
                </a:extLst>
              </p14:cNvPr>
              <p14:cNvContentPartPr/>
              <p14:nvPr/>
            </p14:nvContentPartPr>
            <p14:xfrm>
              <a:off x="3046101" y="4437035"/>
              <a:ext cx="110520" cy="1419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ABEA5E-59BA-EC3E-73E5-744FED1803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0570" y="4421551"/>
                <a:ext cx="141220" cy="14500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218284" y="729692"/>
            <a:ext cx="1954408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Updates</a:t>
            </a:r>
            <a:endParaRPr sz="218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7AF61-33DA-8817-105F-A95460FC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24" y="2079064"/>
            <a:ext cx="10913158" cy="249013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2ADF-8A7B-E841-90F7-648EA0216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CF772-3B6B-1EC2-37E0-57D95D9EC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gCUJ4VgNUI5utAQNW4nj?state=opened&amp;flow=Default&amp;onscreen=persist">
            <a:extLst>
              <a:ext uri="{FF2B5EF4-FFF2-40B4-BE49-F238E27FC236}">
                <a16:creationId xmlns:a16="http://schemas.microsoft.com/office/drawing/2014/main" id="{05C8A8E7-C721-92C6-1831-FAFE1208D1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-73134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4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Feature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</a:t>
            </a:r>
            <a:r>
              <a:t>ach item (e.g., movie) is described by its features</a:t>
            </a:r>
            <a:r>
              <a:rPr lang="en-US"/>
              <a:t> (e.g. genre)</a:t>
            </a:r>
            <a:endParaRPr/>
          </a:p>
          <a:p>
            <a:endParaRPr/>
          </a:p>
          <a:p>
            <a:pPr marL="0" indent="0">
              <a:buNone/>
            </a:pPr>
            <a:r>
              <a:rPr lang="en-US"/>
              <a:t>  </a:t>
            </a:r>
            <a:r>
              <a:t>Movie     Action  Comedy  Drama 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t>Movie A   </a:t>
            </a:r>
            <a:r>
              <a:rPr lang="en-US"/>
              <a:t>   </a:t>
            </a:r>
            <a:r>
              <a:t> 1      </a:t>
            </a:r>
            <a:r>
              <a:rPr lang="en-US"/>
              <a:t>  </a:t>
            </a:r>
            <a:r>
              <a:t>  </a:t>
            </a:r>
            <a:r>
              <a:rPr lang="en-US"/>
              <a:t>   </a:t>
            </a:r>
            <a:r>
              <a:t>0     </a:t>
            </a:r>
            <a:r>
              <a:rPr lang="en-US"/>
              <a:t>       </a:t>
            </a:r>
            <a:r>
              <a:t> 1   </a:t>
            </a:r>
          </a:p>
          <a:p>
            <a:pPr marL="0" indent="0">
              <a:buNone/>
            </a:pPr>
            <a:r>
              <a:t> Movie B     </a:t>
            </a:r>
            <a:r>
              <a:rPr lang="en-US"/>
              <a:t>  </a:t>
            </a:r>
            <a:r>
              <a:t>0    </a:t>
            </a:r>
            <a:r>
              <a:rPr lang="en-US"/>
              <a:t>     </a:t>
            </a:r>
            <a:r>
              <a:t>    1   </a:t>
            </a:r>
            <a:r>
              <a:rPr lang="en-US"/>
              <a:t>       </a:t>
            </a:r>
            <a:r>
              <a:t>   1   </a:t>
            </a:r>
          </a:p>
          <a:p>
            <a:pPr marL="0" indent="0">
              <a:buNone/>
            </a:pPr>
            <a:r>
              <a:t> Movie C    </a:t>
            </a:r>
            <a:r>
              <a:rPr lang="en-US"/>
              <a:t> </a:t>
            </a:r>
            <a:r>
              <a:t> </a:t>
            </a:r>
            <a:r>
              <a:rPr lang="en-US"/>
              <a:t> </a:t>
            </a:r>
            <a:r>
              <a:t>1   </a:t>
            </a:r>
            <a:r>
              <a:rPr lang="en-US"/>
              <a:t>     </a:t>
            </a:r>
            <a:r>
              <a:t>     0    </a:t>
            </a:r>
            <a:r>
              <a:rPr lang="en-US"/>
              <a:t>       </a:t>
            </a:r>
            <a:r>
              <a:t>  0 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D61182-3092-F609-1C9A-20DF110CD424}"/>
                  </a:ext>
                </a:extLst>
              </p14:cNvPr>
              <p14:cNvContentPartPr/>
              <p14:nvPr/>
            </p14:nvContentPartPr>
            <p14:xfrm>
              <a:off x="670821" y="2602835"/>
              <a:ext cx="345600" cy="239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D61182-3092-F609-1C9A-20DF110CD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341" y="2587355"/>
                <a:ext cx="376200" cy="2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85BA30-A118-B6A7-8AB1-2C5742185BB7}"/>
                  </a:ext>
                </a:extLst>
              </p14:cNvPr>
              <p14:cNvContentPartPr/>
              <p14:nvPr/>
            </p14:nvContentPartPr>
            <p14:xfrm>
              <a:off x="5648901" y="2532275"/>
              <a:ext cx="588600" cy="2574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85BA30-A118-B6A7-8AB1-2C5742185B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3412" y="2516795"/>
                <a:ext cx="619219" cy="26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783C0F-DAEF-5621-1555-EBA568EE5AFE}"/>
                  </a:ext>
                </a:extLst>
              </p14:cNvPr>
              <p14:cNvContentPartPr/>
              <p14:nvPr/>
            </p14:nvContentPartPr>
            <p14:xfrm>
              <a:off x="2364261" y="3770675"/>
              <a:ext cx="16200" cy="110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783C0F-DAEF-5621-1555-EBA568EE5A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8781" y="3755195"/>
                <a:ext cx="468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D9C5FF-CC68-F36C-CB3A-AD1950BC61A5}"/>
                  </a:ext>
                </a:extLst>
              </p14:cNvPr>
              <p14:cNvContentPartPr/>
              <p14:nvPr/>
            </p14:nvContentPartPr>
            <p14:xfrm>
              <a:off x="2356341" y="4052915"/>
              <a:ext cx="23760" cy="118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D9C5FF-CC68-F36C-CB3A-AD1950BC61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861" y="4037388"/>
                <a:ext cx="54360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180C09-B8EB-B743-33DF-D66FC9798859}"/>
                  </a:ext>
                </a:extLst>
              </p14:cNvPr>
              <p14:cNvContentPartPr/>
              <p14:nvPr/>
            </p14:nvContentPartPr>
            <p14:xfrm>
              <a:off x="4810101" y="2759435"/>
              <a:ext cx="16200" cy="392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180C09-B8EB-B743-33DF-D66FC97988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4269" y="2743941"/>
                <a:ext cx="47495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4E6417-078B-7C14-5935-28135D5ACEF4}"/>
                  </a:ext>
                </a:extLst>
              </p14:cNvPr>
              <p14:cNvContentPartPr/>
              <p14:nvPr/>
            </p14:nvContentPartPr>
            <p14:xfrm>
              <a:off x="4802181" y="3402395"/>
              <a:ext cx="23760" cy="39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4E6417-078B-7C14-5935-28135D5ACE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6701" y="3386915"/>
                <a:ext cx="54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9AD1DB-FCDF-EBD3-57E6-24F23DE19F6E}"/>
                  </a:ext>
                </a:extLst>
              </p14:cNvPr>
              <p14:cNvContentPartPr/>
              <p14:nvPr/>
            </p14:nvContentPartPr>
            <p14:xfrm>
              <a:off x="4810101" y="3645395"/>
              <a:ext cx="23760" cy="102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9AD1DB-FCDF-EBD3-57E6-24F23DE19F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4621" y="3629915"/>
                <a:ext cx="543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8040F1-F382-0F5D-D415-1CE17409EA5B}"/>
                  </a:ext>
                </a:extLst>
              </p14:cNvPr>
              <p14:cNvContentPartPr/>
              <p14:nvPr/>
            </p14:nvContentPartPr>
            <p14:xfrm>
              <a:off x="4818021" y="3911795"/>
              <a:ext cx="23760" cy="157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8040F1-F382-0F5D-D415-1CE17409EA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02772" y="3896279"/>
                <a:ext cx="53903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F98084-B1A3-0E0B-1AC2-89F752AADC5C}"/>
                  </a:ext>
                </a:extLst>
              </p14:cNvPr>
              <p14:cNvContentPartPr/>
              <p14:nvPr/>
            </p14:nvContentPartPr>
            <p14:xfrm>
              <a:off x="4810101" y="4295915"/>
              <a:ext cx="23760" cy="157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F98084-B1A3-0E0B-1AC2-89F752AADC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94621" y="4280399"/>
                <a:ext cx="5436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E67F1B6-A7E1-1A32-008B-85D460AD76EF}"/>
                  </a:ext>
                </a:extLst>
              </p14:cNvPr>
              <p14:cNvContentPartPr/>
              <p14:nvPr/>
            </p14:nvContentPartPr>
            <p14:xfrm>
              <a:off x="4794621" y="4640795"/>
              <a:ext cx="47160" cy="314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E67F1B6-A7E1-1A32-008B-85D460AD76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9258" y="4625297"/>
                <a:ext cx="77528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BD98F3-95E7-779D-295B-75FB91C5989A}"/>
                  </a:ext>
                </a:extLst>
              </p14:cNvPr>
              <p14:cNvContentPartPr/>
              <p14:nvPr/>
            </p14:nvContentPartPr>
            <p14:xfrm>
              <a:off x="3406821" y="2688875"/>
              <a:ext cx="86760" cy="2187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BD98F3-95E7-779D-295B-75FB91C598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91276" y="2673392"/>
                <a:ext cx="117488" cy="221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EA9B2AA-CC44-083B-0349-9973A267F130}"/>
                  </a:ext>
                </a:extLst>
              </p14:cNvPr>
              <p14:cNvContentPartPr/>
              <p14:nvPr/>
            </p14:nvContentPartPr>
            <p14:xfrm>
              <a:off x="2387661" y="4366475"/>
              <a:ext cx="24120" cy="502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EA9B2AA-CC44-083B-0349-9973A267F1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71946" y="4350984"/>
                <a:ext cx="55184" cy="53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8892506-8990-DE66-0BE8-B571AD2E38BB}"/>
                  </a:ext>
                </a:extLst>
              </p14:cNvPr>
              <p14:cNvContentPartPr/>
              <p14:nvPr/>
            </p14:nvContentPartPr>
            <p14:xfrm>
              <a:off x="2285781" y="2775995"/>
              <a:ext cx="78840" cy="8150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8892506-8990-DE66-0BE8-B571AD2E38B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70230" y="2760508"/>
                <a:ext cx="109580" cy="8456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3. Matrix Multiplication for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501" y="1589288"/>
            <a:ext cx="10515600" cy="4351338"/>
          </a:xfrm>
        </p:spPr>
        <p:txBody>
          <a:bodyPr/>
          <a:lstStyle/>
          <a:p>
            <a:r>
              <a:t>To predict preferences, multiply the user's preferences vector by the feature matrix.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For example, multiply U1 preferences (5 0 3) times the feature matrix. This gives:</a:t>
            </a:r>
            <a:endParaRPr>
              <a:highlight>
                <a:srgbClr val="FFFF00"/>
              </a:highlight>
            </a:endParaRPr>
          </a:p>
          <a:p>
            <a:endParaRPr/>
          </a:p>
          <a:p>
            <a:pPr marL="0" indent="0"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CF0128-C349-089D-D693-C401BEF498AF}"/>
                  </a:ext>
                </a:extLst>
              </p14:cNvPr>
              <p14:cNvContentPartPr/>
              <p14:nvPr/>
            </p14:nvContentPartPr>
            <p14:xfrm>
              <a:off x="3018382" y="4482390"/>
              <a:ext cx="380160" cy="1734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CF0128-C349-089D-D693-C401BEF498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917" y="4466910"/>
                <a:ext cx="410731" cy="17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444A3E-7906-B50F-1D17-61AFC46A81D8}"/>
                  </a:ext>
                </a:extLst>
              </p14:cNvPr>
              <p14:cNvContentPartPr/>
              <p14:nvPr/>
            </p14:nvContentPartPr>
            <p14:xfrm>
              <a:off x="3497182" y="4716750"/>
              <a:ext cx="23040" cy="198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444A3E-7906-B50F-1D17-61AFC46A81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1702" y="4701242"/>
                <a:ext cx="53640" cy="22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CE2BE3-542F-B2C1-1AAB-F35E9D55FA1C}"/>
                  </a:ext>
                </a:extLst>
              </p14:cNvPr>
              <p14:cNvContentPartPr/>
              <p14:nvPr/>
            </p14:nvContentPartPr>
            <p14:xfrm>
              <a:off x="4037902" y="4694070"/>
              <a:ext cx="167760" cy="22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CE2BE3-542F-B2C1-1AAB-F35E9D55FA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2422" y="4678590"/>
                <a:ext cx="1983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C3B7AD-A36B-AB26-2FCE-55F509818C65}"/>
                  </a:ext>
                </a:extLst>
              </p14:cNvPr>
              <p14:cNvContentPartPr/>
              <p14:nvPr/>
            </p14:nvContentPartPr>
            <p14:xfrm>
              <a:off x="4700302" y="4675350"/>
              <a:ext cx="53640" cy="30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C3B7AD-A36B-AB26-2FCE-55F509818C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822" y="4659889"/>
                <a:ext cx="84240" cy="33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7E8731-990B-1811-9E38-F9E9AAC8F2DF}"/>
                  </a:ext>
                </a:extLst>
              </p14:cNvPr>
              <p14:cNvContentPartPr/>
              <p14:nvPr/>
            </p14:nvContentPartPr>
            <p14:xfrm>
              <a:off x="3436342" y="5204190"/>
              <a:ext cx="144000" cy="243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7E8731-990B-1811-9E38-F9E9AAC8F2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901" y="5188733"/>
                <a:ext cx="174524" cy="27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75AD30-2015-1EB6-E3A8-D8D216EAF1C7}"/>
                  </a:ext>
                </a:extLst>
              </p14:cNvPr>
              <p14:cNvContentPartPr/>
              <p14:nvPr/>
            </p14:nvContentPartPr>
            <p14:xfrm>
              <a:off x="4159582" y="5205630"/>
              <a:ext cx="23040" cy="295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75AD30-2015-1EB6-E3A8-D8D216EAF1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4102" y="5190150"/>
                <a:ext cx="536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C8E252D-93A0-E01C-4658-DE7B5608C8E9}"/>
                  </a:ext>
                </a:extLst>
              </p14:cNvPr>
              <p14:cNvContentPartPr/>
              <p14:nvPr/>
            </p14:nvContentPartPr>
            <p14:xfrm>
              <a:off x="4746022" y="5188710"/>
              <a:ext cx="38520" cy="297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C8E252D-93A0-E01C-4658-DE7B5608C8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0542" y="5173230"/>
                <a:ext cx="691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503884-E3A3-F024-F1E5-5C1312B7FE4E}"/>
                  </a:ext>
                </a:extLst>
              </p14:cNvPr>
              <p14:cNvContentPartPr/>
              <p14:nvPr/>
            </p14:nvContentPartPr>
            <p14:xfrm>
              <a:off x="3497182" y="5843550"/>
              <a:ext cx="15480" cy="289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503884-E3A3-F024-F1E5-5C1312B7FE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1702" y="5828051"/>
                <a:ext cx="46080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1CBD28-2308-9D49-3EF2-4BC3823AE3DB}"/>
                  </a:ext>
                </a:extLst>
              </p14:cNvPr>
              <p14:cNvContentPartPr/>
              <p14:nvPr/>
            </p14:nvContentPartPr>
            <p14:xfrm>
              <a:off x="4981822" y="4412190"/>
              <a:ext cx="235440" cy="2048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1CBD28-2308-9D49-3EF2-4BC3823AE3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6342" y="4396710"/>
                <a:ext cx="266040" cy="20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61C7CC-E249-CFC0-9237-BC88EA7C55D7}"/>
                  </a:ext>
                </a:extLst>
              </p14:cNvPr>
              <p14:cNvContentPartPr/>
              <p14:nvPr/>
            </p14:nvContentPartPr>
            <p14:xfrm>
              <a:off x="4106302" y="5843550"/>
              <a:ext cx="158400" cy="265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61C7CC-E249-CFC0-9237-BC88EA7C55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90822" y="5828049"/>
                <a:ext cx="189000" cy="29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C57791-0957-17C1-73D9-CD8E50425DD6}"/>
                  </a:ext>
                </a:extLst>
              </p14:cNvPr>
              <p14:cNvContentPartPr/>
              <p14:nvPr/>
            </p14:nvContentPartPr>
            <p14:xfrm>
              <a:off x="4585822" y="5805390"/>
              <a:ext cx="129960" cy="348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C57791-0957-17C1-73D9-CD8E50425D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70299" y="5789910"/>
                <a:ext cx="160645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453262B-3AF6-E2D2-C762-C3DCA966DCCE}"/>
                  </a:ext>
                </a:extLst>
              </p14:cNvPr>
              <p14:cNvContentPartPr/>
              <p14:nvPr/>
            </p14:nvContentPartPr>
            <p14:xfrm>
              <a:off x="5358741" y="4288355"/>
              <a:ext cx="1286280" cy="2247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453262B-3AF6-E2D2-C762-C3DCA966DCC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3257" y="4272875"/>
                <a:ext cx="1316889" cy="22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4B0DD94-F957-25C7-E2EC-A172D2030859}"/>
                  </a:ext>
                </a:extLst>
              </p14:cNvPr>
              <p14:cNvContentPartPr/>
              <p14:nvPr/>
            </p14:nvContentPartPr>
            <p14:xfrm>
              <a:off x="2458221" y="4672475"/>
              <a:ext cx="23760" cy="227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4B0DD94-F957-25C7-E2EC-A172D20308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42741" y="4656995"/>
                <a:ext cx="543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6586055-9294-1AC3-67AD-2BBF04FBA8B2}"/>
                  </a:ext>
                </a:extLst>
              </p14:cNvPr>
              <p14:cNvContentPartPr/>
              <p14:nvPr/>
            </p14:nvContentPartPr>
            <p14:xfrm>
              <a:off x="1517541" y="5767235"/>
              <a:ext cx="815760" cy="4017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6586055-9294-1AC3-67AD-2BBF04FBA8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02054" y="5751755"/>
                <a:ext cx="846374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18A6E4B-DEA1-7755-5FB3-399638988BB7}"/>
                  </a:ext>
                </a:extLst>
              </p14:cNvPr>
              <p14:cNvContentPartPr/>
              <p14:nvPr/>
            </p14:nvContentPartPr>
            <p14:xfrm>
              <a:off x="1439061" y="5115635"/>
              <a:ext cx="1098000" cy="380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18A6E4B-DEA1-7755-5FB3-399638988BB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23576" y="5100155"/>
                <a:ext cx="112861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4BDF997-61E3-D479-1972-5D20F98E80CE}"/>
                  </a:ext>
                </a:extLst>
              </p14:cNvPr>
              <p14:cNvContentPartPr/>
              <p14:nvPr/>
            </p14:nvContentPartPr>
            <p14:xfrm>
              <a:off x="1337181" y="4497155"/>
              <a:ext cx="839160" cy="4410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4BDF997-61E3-D479-1972-5D20F98E80C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701" y="4481675"/>
                <a:ext cx="869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7C1CC91-7252-C404-1C38-FA5984D88E72}"/>
                  </a:ext>
                </a:extLst>
              </p14:cNvPr>
              <p14:cNvContentPartPr/>
              <p14:nvPr/>
            </p14:nvContentPartPr>
            <p14:xfrm>
              <a:off x="2466141" y="5887475"/>
              <a:ext cx="124920" cy="227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7C1CC91-7252-C404-1C38-FA5984D88E7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50661" y="5871995"/>
                <a:ext cx="1555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DC1C15D-18D9-EF7D-29D8-424725DF2062}"/>
                  </a:ext>
                </a:extLst>
              </p14:cNvPr>
              <p14:cNvContentPartPr/>
              <p14:nvPr/>
            </p14:nvContentPartPr>
            <p14:xfrm>
              <a:off x="2960061" y="3935555"/>
              <a:ext cx="2007360" cy="635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DC1C15D-18D9-EF7D-29D8-424725DF206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44581" y="3920084"/>
                <a:ext cx="2037960" cy="665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F81A268-4C75-22BC-27AD-52C6DE93C031}"/>
                  </a:ext>
                </a:extLst>
              </p14:cNvPr>
              <p14:cNvContentPartPr/>
              <p14:nvPr/>
            </p14:nvContentPartPr>
            <p14:xfrm>
              <a:off x="4214301" y="4056515"/>
              <a:ext cx="78840" cy="3654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F81A268-4C75-22BC-27AD-52C6DE93C03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98750" y="4041035"/>
                <a:ext cx="1095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6014079-C107-3EFB-2B5D-9759DF5C742D}"/>
                  </a:ext>
                </a:extLst>
              </p14:cNvPr>
              <p14:cNvContentPartPr/>
              <p14:nvPr/>
            </p14:nvContentPartPr>
            <p14:xfrm>
              <a:off x="6025101" y="4551155"/>
              <a:ext cx="16200" cy="1947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6014079-C107-3EFB-2B5D-9759DF5C742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09621" y="4535675"/>
                <a:ext cx="46800" cy="19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943AAB5-ECBD-A974-32C4-C59AC1AC4FC1}"/>
                  </a:ext>
                </a:extLst>
              </p14:cNvPr>
              <p14:cNvContentPartPr/>
              <p14:nvPr/>
            </p14:nvContentPartPr>
            <p14:xfrm>
              <a:off x="6307341" y="5771555"/>
              <a:ext cx="1004040" cy="536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943AAB5-ECBD-A974-32C4-C59AC1AC4FC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91855" y="5756075"/>
                <a:ext cx="1034651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6DCF893-CCD1-C44C-77B0-7645E4D2412E}"/>
                  </a:ext>
                </a:extLst>
              </p14:cNvPr>
              <p14:cNvContentPartPr/>
              <p14:nvPr/>
            </p14:nvContentPartPr>
            <p14:xfrm>
              <a:off x="7404981" y="4499675"/>
              <a:ext cx="776520" cy="329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6DCF893-CCD1-C44C-77B0-7645E4D241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89494" y="4484195"/>
                <a:ext cx="807134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614808F-3EF8-ED4D-E718-AB31DB6411C4}"/>
                  </a:ext>
                </a:extLst>
              </p14:cNvPr>
              <p14:cNvContentPartPr/>
              <p14:nvPr/>
            </p14:nvContentPartPr>
            <p14:xfrm>
              <a:off x="9372741" y="4460795"/>
              <a:ext cx="196200" cy="3826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614808F-3EF8-ED4D-E718-AB31DB6411C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357289" y="4445315"/>
                <a:ext cx="226744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9DE2AF2-12F3-4419-59B9-B7E1F89D5846}"/>
                  </a:ext>
                </a:extLst>
              </p14:cNvPr>
              <p14:cNvContentPartPr/>
              <p14:nvPr/>
            </p14:nvContentPartPr>
            <p14:xfrm>
              <a:off x="8181141" y="4343075"/>
              <a:ext cx="674640" cy="1897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9DE2AF2-12F3-4419-59B9-B7E1F89D584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65661" y="4327595"/>
                <a:ext cx="705240" cy="19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3096045-FCF7-E300-F65B-2F73DAF1BD12}"/>
                  </a:ext>
                </a:extLst>
              </p14:cNvPr>
              <p14:cNvContentPartPr/>
              <p14:nvPr/>
            </p14:nvContentPartPr>
            <p14:xfrm>
              <a:off x="7225341" y="4233275"/>
              <a:ext cx="697320" cy="2085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3096045-FCF7-E300-F65B-2F73DAF1BD1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09869" y="4217792"/>
                <a:ext cx="727904" cy="21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2943118-D074-2BD2-6227-CCC5A00F6E46}"/>
                  </a:ext>
                </a:extLst>
              </p14:cNvPr>
              <p14:cNvContentPartPr/>
              <p14:nvPr/>
            </p14:nvContentPartPr>
            <p14:xfrm>
              <a:off x="8956941" y="4256675"/>
              <a:ext cx="1027080" cy="22190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2943118-D074-2BD2-6227-CCC5A00F6E4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941461" y="4241195"/>
                <a:ext cx="1057680" cy="224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9026-64D1-40AD-16AC-F7646334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F21C9-1FF0-FF65-7A83-A4AB7B307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wx09DNXkbNJ8TWeJtocLN?state=opened&amp;flow=Default&amp;onscreen=persist">
            <a:extLst>
              <a:ext uri="{FF2B5EF4-FFF2-40B4-BE49-F238E27FC236}">
                <a16:creationId xmlns:a16="http://schemas.microsoft.com/office/drawing/2014/main" id="{16983296-2B5E-BAE2-E8A7-5651C35C12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3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717046" y="591145"/>
            <a:ext cx="4736306" cy="39220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Summary practice exercises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E83BF40-E182-A5AE-3A9B-E316A788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5" y="1343635"/>
            <a:ext cx="11683747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740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68F0E-ED60-0745-0055-D281D64B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71149-766F-D733-132B-5E8786BA7C3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Kahoot matrix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635F2-975E-B289-3F88-6DDA6FCC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" r="27242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833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2ACE3-5B4F-89D3-2E31-F04BF94A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D4202473-FC4E-AD43-EF15-F15F18C0F9A3}"/>
              </a:ext>
            </a:extLst>
          </p:cNvPr>
          <p:cNvSpPr txBox="1"/>
          <p:nvPr/>
        </p:nvSpPr>
        <p:spPr>
          <a:xfrm>
            <a:off x="378472" y="275836"/>
            <a:ext cx="11382604" cy="39220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Python code in CANVAS 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5FF13-6D37-9F57-3CF6-1E72580A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25" y="846715"/>
            <a:ext cx="9426185" cy="55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8AD1B-85CE-DA58-D274-A2B0921A2374}"/>
              </a:ext>
            </a:extLst>
          </p:cNvPr>
          <p:cNvSpPr txBox="1"/>
          <p:nvPr/>
        </p:nvSpPr>
        <p:spPr>
          <a:xfrm>
            <a:off x="924910" y="304800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BB5FF1-27C0-E1EE-BDB7-3CBD9A020735}"/>
                  </a:ext>
                </a:extLst>
              </p14:cNvPr>
              <p14:cNvContentPartPr/>
              <p14:nvPr/>
            </p14:nvContentPartPr>
            <p14:xfrm>
              <a:off x="788541" y="1058435"/>
              <a:ext cx="141120" cy="57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BB5FF1-27C0-E1EE-BDB7-3CBD9A020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061" y="1042955"/>
                <a:ext cx="1717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5B5F8A-746B-909C-8F25-BD86E26A17EA}"/>
                  </a:ext>
                </a:extLst>
              </p14:cNvPr>
              <p14:cNvContentPartPr/>
              <p14:nvPr/>
            </p14:nvContentPartPr>
            <p14:xfrm>
              <a:off x="1893741" y="924875"/>
              <a:ext cx="910080" cy="713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5B5F8A-746B-909C-8F25-BD86E26A17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8255" y="909395"/>
                <a:ext cx="940692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B6EDBC-25F2-6BF5-5D0B-874854AA8418}"/>
                  </a:ext>
                </a:extLst>
              </p14:cNvPr>
              <p14:cNvContentPartPr/>
              <p14:nvPr/>
            </p14:nvContentPartPr>
            <p14:xfrm>
              <a:off x="1211901" y="1073915"/>
              <a:ext cx="478440" cy="458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B6EDBC-25F2-6BF5-5D0B-874854AA84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6433" y="1058423"/>
                <a:ext cx="509017" cy="48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E2ED7F-2B81-2944-3BF8-2E30A1844F51}"/>
                  </a:ext>
                </a:extLst>
              </p14:cNvPr>
              <p14:cNvContentPartPr/>
              <p14:nvPr/>
            </p14:nvContentPartPr>
            <p14:xfrm>
              <a:off x="4692381" y="1144475"/>
              <a:ext cx="196200" cy="11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E2ED7F-2B81-2944-3BF8-2E30A1844F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6901" y="1128995"/>
                <a:ext cx="226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1D15A3-2E2E-25B3-C214-44D6552B43CB}"/>
                  </a:ext>
                </a:extLst>
              </p14:cNvPr>
              <p14:cNvContentPartPr/>
              <p14:nvPr/>
            </p14:nvContentPartPr>
            <p14:xfrm>
              <a:off x="2960061" y="893555"/>
              <a:ext cx="1513440" cy="745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1D15A3-2E2E-25B3-C214-44D6552B43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44581" y="878075"/>
                <a:ext cx="154404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E28AF39-8868-0BCA-476D-92D08C72ED36}"/>
                  </a:ext>
                </a:extLst>
              </p14:cNvPr>
              <p14:cNvContentPartPr/>
              <p14:nvPr/>
            </p14:nvContentPartPr>
            <p14:xfrm>
              <a:off x="2513301" y="2422475"/>
              <a:ext cx="219960" cy="70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E28AF39-8868-0BCA-476D-92D08C72ED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7821" y="2406995"/>
                <a:ext cx="250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639B377-C069-B2CE-5125-D66FB9553060}"/>
                  </a:ext>
                </a:extLst>
              </p14:cNvPr>
              <p14:cNvContentPartPr/>
              <p14:nvPr/>
            </p14:nvContentPartPr>
            <p14:xfrm>
              <a:off x="1564701" y="2116475"/>
              <a:ext cx="753120" cy="510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639B377-C069-B2CE-5125-D66FB95530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9221" y="2100984"/>
                <a:ext cx="783720" cy="54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2A6F866-5863-9D17-222C-416F84870EE4}"/>
                  </a:ext>
                </a:extLst>
              </p14:cNvPr>
              <p14:cNvContentPartPr/>
              <p14:nvPr/>
            </p14:nvContentPartPr>
            <p14:xfrm>
              <a:off x="3061941" y="1873475"/>
              <a:ext cx="549360" cy="1152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2A6F866-5863-9D17-222C-416F84870E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46461" y="1857995"/>
                <a:ext cx="57996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70616B2-2741-1AD2-6D5B-81341950C814}"/>
                  </a:ext>
                </a:extLst>
              </p14:cNvPr>
              <p14:cNvContentPartPr/>
              <p14:nvPr/>
            </p14:nvContentPartPr>
            <p14:xfrm>
              <a:off x="3861501" y="1959875"/>
              <a:ext cx="1325160" cy="678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70616B2-2741-1AD2-6D5B-81341950C8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6021" y="1944395"/>
                <a:ext cx="1355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DFFBB7C-C59E-FAA8-72CE-EAB8A9BBA97A}"/>
                  </a:ext>
                </a:extLst>
              </p14:cNvPr>
              <p14:cNvContentPartPr/>
              <p14:nvPr/>
            </p14:nvContentPartPr>
            <p14:xfrm>
              <a:off x="5429301" y="1834595"/>
              <a:ext cx="392400" cy="831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DFFBB7C-C59E-FAA8-72CE-EAB8A9BBA9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13821" y="1819115"/>
                <a:ext cx="42300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1C2293-77D1-2F05-7E67-B8B8F1474A51}"/>
                  </a:ext>
                </a:extLst>
              </p14:cNvPr>
              <p14:cNvContentPartPr/>
              <p14:nvPr/>
            </p14:nvContentPartPr>
            <p14:xfrm>
              <a:off x="6339021" y="1802915"/>
              <a:ext cx="344880" cy="274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1C2293-77D1-2F05-7E67-B8B8F1474A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3557" y="1787435"/>
                <a:ext cx="375448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4D8DF68-EA23-2FE0-B32D-327DF56BC6D9}"/>
                  </a:ext>
                </a:extLst>
              </p14:cNvPr>
              <p14:cNvContentPartPr/>
              <p14:nvPr/>
            </p14:nvContentPartPr>
            <p14:xfrm>
              <a:off x="6354501" y="1694195"/>
              <a:ext cx="609840" cy="1300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4D8DF68-EA23-2FE0-B32D-327DF56BC6D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39021" y="1678719"/>
                <a:ext cx="640440" cy="133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DFF51EB-AA35-BE66-FE2B-6A335816FC5F}"/>
                  </a:ext>
                </a:extLst>
              </p14:cNvPr>
              <p14:cNvContentPartPr/>
              <p14:nvPr/>
            </p14:nvContentPartPr>
            <p14:xfrm>
              <a:off x="5735301" y="2445875"/>
              <a:ext cx="227520" cy="2512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DFF51EB-AA35-BE66-FE2B-6A335816FC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19845" y="2430373"/>
                <a:ext cx="258072" cy="281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8B8667B-7F69-2C65-4B72-55ED0C791785}"/>
                  </a:ext>
                </a:extLst>
              </p14:cNvPr>
              <p14:cNvContentPartPr/>
              <p14:nvPr/>
            </p14:nvContentPartPr>
            <p14:xfrm>
              <a:off x="7295181" y="2196035"/>
              <a:ext cx="8280" cy="30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8B8667B-7F69-2C65-4B72-55ED0C79178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79701" y="2180555"/>
                <a:ext cx="38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BFE4EB6-2308-943B-3C75-5F4D25B07194}"/>
                  </a:ext>
                </a:extLst>
              </p14:cNvPr>
              <p14:cNvContentPartPr/>
              <p14:nvPr/>
            </p14:nvContentPartPr>
            <p14:xfrm>
              <a:off x="7122741" y="2414555"/>
              <a:ext cx="157320" cy="110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BFE4EB6-2308-943B-3C75-5F4D25B071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07225" y="2399075"/>
                <a:ext cx="18799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C2DCDC5-FC7A-F9F2-C944-73FDA067D006}"/>
                  </a:ext>
                </a:extLst>
              </p14:cNvPr>
              <p14:cNvContentPartPr/>
              <p14:nvPr/>
            </p14:nvContentPartPr>
            <p14:xfrm>
              <a:off x="7585341" y="1802915"/>
              <a:ext cx="470880" cy="388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C2DCDC5-FC7A-F9F2-C944-73FDA067D0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69861" y="1787435"/>
                <a:ext cx="5014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50D44AF-3E32-7057-5C50-AA3B4AA08C42}"/>
                  </a:ext>
                </a:extLst>
              </p14:cNvPr>
              <p14:cNvContentPartPr/>
              <p14:nvPr/>
            </p14:nvContentPartPr>
            <p14:xfrm>
              <a:off x="8290941" y="1489355"/>
              <a:ext cx="1325160" cy="776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50D44AF-3E32-7057-5C50-AA3B4AA08C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75465" y="1473875"/>
                <a:ext cx="1355752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866ABF5-578A-CC99-CD74-28FBD2B68B0A}"/>
                  </a:ext>
                </a:extLst>
              </p14:cNvPr>
              <p14:cNvContentPartPr/>
              <p14:nvPr/>
            </p14:nvContentPartPr>
            <p14:xfrm>
              <a:off x="9882141" y="1686275"/>
              <a:ext cx="1827000" cy="407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866ABF5-578A-CC99-CD74-28FBD2B68B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66661" y="1670795"/>
                <a:ext cx="18576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490147C-296D-9AD9-FCF5-D64639997626}"/>
                  </a:ext>
                </a:extLst>
              </p14:cNvPr>
              <p14:cNvContentPartPr/>
              <p14:nvPr/>
            </p14:nvContentPartPr>
            <p14:xfrm>
              <a:off x="260812" y="3591697"/>
              <a:ext cx="1662120" cy="516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490147C-296D-9AD9-FCF5-D6463999762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5335" y="3576217"/>
                <a:ext cx="1692713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E6FE223-AF29-6843-A544-5B82739D589E}"/>
                  </a:ext>
                </a:extLst>
              </p14:cNvPr>
              <p14:cNvContentPartPr/>
              <p14:nvPr/>
            </p14:nvContentPartPr>
            <p14:xfrm>
              <a:off x="2143941" y="3328055"/>
              <a:ext cx="1078200" cy="8863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E6FE223-AF29-6843-A544-5B82739D589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28461" y="3312575"/>
                <a:ext cx="1108800" cy="9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8E1E14C-79D4-CA87-398D-8F790410E36A}"/>
                  </a:ext>
                </a:extLst>
              </p14:cNvPr>
              <p14:cNvContentPartPr/>
              <p14:nvPr/>
            </p14:nvContentPartPr>
            <p14:xfrm>
              <a:off x="3061941" y="3195935"/>
              <a:ext cx="1457280" cy="9982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8E1E14C-79D4-CA87-398D-8F790410E36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46465" y="3180455"/>
                <a:ext cx="1487872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12A73A2-D6D2-8611-C060-2D43D719F0C8}"/>
                  </a:ext>
                </a:extLst>
              </p14:cNvPr>
              <p14:cNvContentPartPr/>
              <p14:nvPr/>
            </p14:nvContentPartPr>
            <p14:xfrm>
              <a:off x="4768341" y="3079655"/>
              <a:ext cx="779040" cy="14738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12A73A2-D6D2-8611-C060-2D43D719F0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2861" y="3064179"/>
                <a:ext cx="809640" cy="150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1D7D4B7-6434-ACFC-703C-C2E0859E19A9}"/>
                  </a:ext>
                </a:extLst>
              </p14:cNvPr>
              <p14:cNvContentPartPr/>
              <p14:nvPr/>
            </p14:nvContentPartPr>
            <p14:xfrm>
              <a:off x="5876061" y="3628295"/>
              <a:ext cx="1307520" cy="3463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1D7D4B7-6434-ACFC-703C-C2E0859E19A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60585" y="3612815"/>
                <a:ext cx="1338112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877CB4B-BC20-A228-12DC-3AB6BD9F5E34}"/>
                  </a:ext>
                </a:extLst>
              </p14:cNvPr>
              <p14:cNvContentPartPr/>
              <p14:nvPr/>
            </p14:nvContentPartPr>
            <p14:xfrm>
              <a:off x="5672990" y="3467793"/>
              <a:ext cx="150120" cy="649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877CB4B-BC20-A228-12DC-3AB6BD9F5E3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57510" y="3452304"/>
                <a:ext cx="180720" cy="67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26C227C-2156-A09D-72B4-0F19E5A97B5C}"/>
                  </a:ext>
                </a:extLst>
              </p14:cNvPr>
              <p14:cNvContentPartPr/>
              <p14:nvPr/>
            </p14:nvContentPartPr>
            <p14:xfrm>
              <a:off x="6491270" y="3517833"/>
              <a:ext cx="137880" cy="5889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26C227C-2156-A09D-72B4-0F19E5A97B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75790" y="3502362"/>
                <a:ext cx="168480" cy="61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DAAF9CB-92C4-B949-C6CF-F09D45E3B277}"/>
                  </a:ext>
                </a:extLst>
              </p14:cNvPr>
              <p14:cNvContentPartPr/>
              <p14:nvPr/>
            </p14:nvContentPartPr>
            <p14:xfrm>
              <a:off x="8207750" y="2843553"/>
              <a:ext cx="689760" cy="1579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DAAF9CB-92C4-B949-C6CF-F09D45E3B27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92262" y="2828069"/>
                <a:ext cx="720376" cy="1609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D28FBB8-5F54-30B4-761C-E804BDBA9B44}"/>
                  </a:ext>
                </a:extLst>
              </p14:cNvPr>
              <p14:cNvContentPartPr/>
              <p14:nvPr/>
            </p14:nvContentPartPr>
            <p14:xfrm>
              <a:off x="7159790" y="3068553"/>
              <a:ext cx="758880" cy="15271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D28FBB8-5F54-30B4-761C-E804BDBA9B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44310" y="3053073"/>
                <a:ext cx="789480" cy="15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9E4EDF7-327A-B8D3-B176-68A2CD60D8C8}"/>
                  </a:ext>
                </a:extLst>
              </p14:cNvPr>
              <p14:cNvContentPartPr/>
              <p14:nvPr/>
            </p14:nvContentPartPr>
            <p14:xfrm>
              <a:off x="8836310" y="3338193"/>
              <a:ext cx="758880" cy="6688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9E4EDF7-327A-B8D3-B176-68A2CD60D8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20830" y="3322713"/>
                <a:ext cx="7894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9D660A5-47A6-2669-2F03-E8DAB9A4ED11}"/>
                  </a:ext>
                </a:extLst>
              </p14:cNvPr>
              <p14:cNvContentPartPr/>
              <p14:nvPr/>
            </p14:nvContentPartPr>
            <p14:xfrm>
              <a:off x="9714350" y="2942193"/>
              <a:ext cx="1138680" cy="10350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9D660A5-47A6-2669-2F03-E8DAB9A4ED1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698870" y="2926708"/>
                <a:ext cx="1169280" cy="106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5CD8E26-B433-9F40-E266-B69580DDBECB}"/>
                  </a:ext>
                </a:extLst>
              </p14:cNvPr>
              <p14:cNvContentPartPr/>
              <p14:nvPr/>
            </p14:nvContentPartPr>
            <p14:xfrm>
              <a:off x="11043110" y="3477873"/>
              <a:ext cx="198720" cy="201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5CD8E26-B433-9F40-E266-B69580DDBEC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027630" y="3462665"/>
                <a:ext cx="229320" cy="5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7557213-AAF4-BA5C-6695-30AE3A639AB3}"/>
                  </a:ext>
                </a:extLst>
              </p14:cNvPr>
              <p14:cNvContentPartPr/>
              <p14:nvPr/>
            </p14:nvContentPartPr>
            <p14:xfrm>
              <a:off x="11061830" y="3368073"/>
              <a:ext cx="180000" cy="104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7557213-AAF4-BA5C-6695-30AE3A639AB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046319" y="3352593"/>
                <a:ext cx="210661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95245BC-B331-F279-A8DF-71E3B9BE0E14}"/>
                  </a:ext>
                </a:extLst>
              </p14:cNvPr>
              <p14:cNvContentPartPr/>
              <p14:nvPr/>
            </p14:nvContentPartPr>
            <p14:xfrm>
              <a:off x="11501030" y="3198513"/>
              <a:ext cx="289800" cy="297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95245BC-B331-F279-A8DF-71E3B9BE0E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85550" y="3183052"/>
                <a:ext cx="320400" cy="3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B4ED4FB-F2D7-5453-3155-388E1DF02811}"/>
                  </a:ext>
                </a:extLst>
              </p14:cNvPr>
              <p14:cNvContentPartPr/>
              <p14:nvPr/>
            </p14:nvContentPartPr>
            <p14:xfrm>
              <a:off x="3507590" y="4964673"/>
              <a:ext cx="978480" cy="7984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B4ED4FB-F2D7-5453-3155-388E1DF0281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492110" y="4949193"/>
                <a:ext cx="100908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9424CA9-410C-8A74-91A3-17644318F16C}"/>
                  </a:ext>
                </a:extLst>
              </p14:cNvPr>
              <p14:cNvContentPartPr/>
              <p14:nvPr/>
            </p14:nvContentPartPr>
            <p14:xfrm>
              <a:off x="2649350" y="5134233"/>
              <a:ext cx="549360" cy="5781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9424CA9-410C-8A74-91A3-17644318F1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633860" y="5118753"/>
                <a:ext cx="57998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3DFEACE-FDC2-568A-A40F-AE4BD2989ADA}"/>
                  </a:ext>
                </a:extLst>
              </p14:cNvPr>
              <p14:cNvContentPartPr/>
              <p14:nvPr/>
            </p14:nvContentPartPr>
            <p14:xfrm>
              <a:off x="953030" y="5165553"/>
              <a:ext cx="1125720" cy="5479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3DFEACE-FDC2-568A-A40F-AE4BD2989AD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37550" y="5150083"/>
                <a:ext cx="1156320" cy="578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086AB81-E08A-9457-0553-4623AC9ED73D}"/>
                  </a:ext>
                </a:extLst>
              </p14:cNvPr>
              <p14:cNvContentPartPr/>
              <p14:nvPr/>
            </p14:nvContentPartPr>
            <p14:xfrm>
              <a:off x="4565270" y="4854873"/>
              <a:ext cx="479520" cy="9784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086AB81-E08A-9457-0553-4623AC9ED73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549778" y="4839387"/>
                <a:ext cx="510143" cy="100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6C1F083-ADA0-03DC-5123-924258D060DA}"/>
                  </a:ext>
                </a:extLst>
              </p14:cNvPr>
              <p14:cNvContentPartPr/>
              <p14:nvPr/>
            </p14:nvContentPartPr>
            <p14:xfrm>
              <a:off x="5523230" y="5034513"/>
              <a:ext cx="659160" cy="479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6C1F083-ADA0-03DC-5123-924258D060D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07742" y="5019021"/>
                <a:ext cx="689777" cy="510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9BB35CC-46F3-7603-6AC9-EAAE0C34460E}"/>
                  </a:ext>
                </a:extLst>
              </p14:cNvPr>
              <p14:cNvContentPartPr/>
              <p14:nvPr/>
            </p14:nvContentPartPr>
            <p14:xfrm>
              <a:off x="5204990" y="5040273"/>
              <a:ext cx="238680" cy="5335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9BB35CC-46F3-7603-6AC9-EAAE0C34460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89510" y="5024803"/>
                <a:ext cx="269280" cy="564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CE3DDEA-98E0-893B-FD8C-D395A206454A}"/>
                  </a:ext>
                </a:extLst>
              </p14:cNvPr>
              <p14:cNvContentPartPr/>
              <p14:nvPr/>
            </p14:nvContentPartPr>
            <p14:xfrm>
              <a:off x="6301910" y="4924713"/>
              <a:ext cx="2095920" cy="5792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CE3DDEA-98E0-893B-FD8C-D395A206454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86430" y="4909223"/>
                <a:ext cx="2126520" cy="6098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90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6D0DF3-A1A7-366A-5436-5E49CCC6A024}"/>
                  </a:ext>
                </a:extLst>
              </p14:cNvPr>
              <p14:cNvContentPartPr/>
              <p14:nvPr/>
            </p14:nvContentPartPr>
            <p14:xfrm>
              <a:off x="683061" y="290195"/>
              <a:ext cx="325080" cy="807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6D0DF3-A1A7-366A-5436-5E49CCC6A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81" y="274715"/>
                <a:ext cx="35568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DCA8FB-3B26-44E8-3073-7B60E57387CC}"/>
                  </a:ext>
                </a:extLst>
              </p14:cNvPr>
              <p14:cNvContentPartPr/>
              <p14:nvPr/>
            </p14:nvContentPartPr>
            <p14:xfrm>
              <a:off x="1752621" y="282275"/>
              <a:ext cx="1607760" cy="737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DCA8FB-3B26-44E8-3073-7B60E5738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7138" y="266795"/>
                <a:ext cx="1638367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C50CFB4-8D7E-8CE2-AA5F-B3C711BBFAC2}"/>
                  </a:ext>
                </a:extLst>
              </p14:cNvPr>
              <p14:cNvContentPartPr/>
              <p14:nvPr/>
            </p14:nvContentPartPr>
            <p14:xfrm>
              <a:off x="733461" y="1882475"/>
              <a:ext cx="329040" cy="705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C50CFB4-8D7E-8CE2-AA5F-B3C711BBFA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964" y="1866995"/>
                <a:ext cx="359674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708D993-BB07-0F71-63F1-C07560993F08}"/>
                  </a:ext>
                </a:extLst>
              </p14:cNvPr>
              <p14:cNvContentPartPr/>
              <p14:nvPr/>
            </p14:nvContentPartPr>
            <p14:xfrm>
              <a:off x="1613301" y="1859075"/>
              <a:ext cx="1017720" cy="486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708D993-BB07-0F71-63F1-C07560993F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7821" y="1843595"/>
                <a:ext cx="10483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D8E3FC-164A-3524-F72A-D64D3276F854}"/>
                  </a:ext>
                </a:extLst>
              </p14:cNvPr>
              <p14:cNvContentPartPr/>
              <p14:nvPr/>
            </p14:nvContentPartPr>
            <p14:xfrm>
              <a:off x="2818941" y="1710035"/>
              <a:ext cx="541080" cy="572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D8E3FC-164A-3524-F72A-D64D3276F8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3471" y="1694555"/>
                <a:ext cx="5716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2757BD-239C-95A0-D646-C8B0F8111828}"/>
                  </a:ext>
                </a:extLst>
              </p14:cNvPr>
              <p14:cNvContentPartPr/>
              <p14:nvPr/>
            </p14:nvContentPartPr>
            <p14:xfrm>
              <a:off x="3470181" y="1553435"/>
              <a:ext cx="932040" cy="972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2757BD-239C-95A0-D646-C8B0F81118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4701" y="1537961"/>
                <a:ext cx="962640" cy="100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7F086AD-090B-F864-23BD-3FA7B762127B}"/>
                  </a:ext>
                </a:extLst>
              </p14:cNvPr>
              <p14:cNvContentPartPr/>
              <p14:nvPr/>
            </p14:nvContentPartPr>
            <p14:xfrm>
              <a:off x="4554861" y="1968875"/>
              <a:ext cx="671400" cy="296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7F086AD-090B-F864-23BD-3FA7B76212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39373" y="1953395"/>
                <a:ext cx="702016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F19356A-7254-CC35-F0D5-524D42DECC1B}"/>
                  </a:ext>
                </a:extLst>
              </p14:cNvPr>
              <p14:cNvContentPartPr/>
              <p14:nvPr/>
            </p14:nvContentPartPr>
            <p14:xfrm>
              <a:off x="3947541" y="35"/>
              <a:ext cx="408240" cy="10980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F19356A-7254-CC35-F0D5-524D42DECC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32061" y="-15445"/>
                <a:ext cx="438840" cy="11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C11ACBE-6908-5610-8F4A-3401DC9539DD}"/>
                  </a:ext>
                </a:extLst>
              </p14:cNvPr>
              <p14:cNvContentPartPr/>
              <p14:nvPr/>
            </p14:nvContentPartPr>
            <p14:xfrm>
              <a:off x="4190901" y="663875"/>
              <a:ext cx="212040" cy="258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C11ACBE-6908-5610-8F4A-3401DC9539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75421" y="648395"/>
                <a:ext cx="2426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E9EA3C-AA83-5C57-E95E-3AE20B9D5E89}"/>
                  </a:ext>
                </a:extLst>
              </p14:cNvPr>
              <p14:cNvContentPartPr/>
              <p14:nvPr/>
            </p14:nvContentPartPr>
            <p14:xfrm>
              <a:off x="4708221" y="-126325"/>
              <a:ext cx="415440" cy="1174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E9EA3C-AA83-5C57-E95E-3AE20B9D5E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2728" y="-141810"/>
                <a:ext cx="446067" cy="1205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B4DDCF-95DE-8D43-1D60-F81E919820C9}"/>
                  </a:ext>
                </a:extLst>
              </p14:cNvPr>
              <p14:cNvContentPartPr/>
              <p14:nvPr/>
            </p14:nvContentPartPr>
            <p14:xfrm>
              <a:off x="5266581" y="-51445"/>
              <a:ext cx="202320" cy="1010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B4DDCF-95DE-8D43-1D60-F81E919820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51128" y="-66925"/>
                <a:ext cx="232866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42BD2E-CFB2-6095-3E7B-986CFE0A094B}"/>
                  </a:ext>
                </a:extLst>
              </p14:cNvPr>
              <p14:cNvContentPartPr/>
              <p14:nvPr/>
            </p14:nvContentPartPr>
            <p14:xfrm>
              <a:off x="5499861" y="147995"/>
              <a:ext cx="157320" cy="227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42BD2E-CFB2-6095-3E7B-986CFE0A09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4345" y="132515"/>
                <a:ext cx="18799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F9313D4-E8DE-238F-9EC2-0EA76A7D4F44}"/>
                  </a:ext>
                </a:extLst>
              </p14:cNvPr>
              <p14:cNvContentPartPr/>
              <p14:nvPr/>
            </p14:nvContentPartPr>
            <p14:xfrm>
              <a:off x="5492301" y="265355"/>
              <a:ext cx="251280" cy="237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F9313D4-E8DE-238F-9EC2-0EA76A7D4F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76821" y="249875"/>
                <a:ext cx="281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97F6923-281B-5E7C-C4FC-5A1E2E4A3229}"/>
                  </a:ext>
                </a:extLst>
              </p14:cNvPr>
              <p14:cNvContentPartPr/>
              <p14:nvPr/>
            </p14:nvContentPartPr>
            <p14:xfrm>
              <a:off x="6001701" y="124235"/>
              <a:ext cx="140760" cy="274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97F6923-281B-5E7C-C4FC-5A1E2E4A32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86181" y="108755"/>
                <a:ext cx="171438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2D66D06-F860-D380-0C08-4919B6870585}"/>
                  </a:ext>
                </a:extLst>
              </p14:cNvPr>
              <p14:cNvContentPartPr/>
              <p14:nvPr/>
            </p14:nvContentPartPr>
            <p14:xfrm>
              <a:off x="5405901" y="696635"/>
              <a:ext cx="188640" cy="23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2D66D06-F860-D380-0C08-4919B68705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90391" y="681155"/>
                <a:ext cx="219299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FC017E1-E204-FEC5-8179-40BEDBE1DECD}"/>
                  </a:ext>
                </a:extLst>
              </p14:cNvPr>
              <p14:cNvContentPartPr/>
              <p14:nvPr/>
            </p14:nvContentPartPr>
            <p14:xfrm>
              <a:off x="5578341" y="626075"/>
              <a:ext cx="156240" cy="243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FC017E1-E204-FEC5-8179-40BEDBE1DEC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62861" y="610595"/>
                <a:ext cx="1868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AA634F1-5E82-63A6-DA28-B6F2E232873E}"/>
                  </a:ext>
                </a:extLst>
              </p14:cNvPr>
              <p14:cNvContentPartPr/>
              <p14:nvPr/>
            </p14:nvContentPartPr>
            <p14:xfrm>
              <a:off x="6009621" y="563435"/>
              <a:ext cx="164160" cy="3139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AA634F1-5E82-63A6-DA28-B6F2E232873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94141" y="547955"/>
                <a:ext cx="1947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A3D31A4-AD36-4520-5743-E3813BEB92A0}"/>
                  </a:ext>
                </a:extLst>
              </p14:cNvPr>
              <p14:cNvContentPartPr/>
              <p14:nvPr/>
            </p14:nvContentPartPr>
            <p14:xfrm>
              <a:off x="6307341" y="-90685"/>
              <a:ext cx="102600" cy="10936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A3D31A4-AD36-4520-5743-E3813BEB92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91861" y="-106165"/>
                <a:ext cx="133200" cy="11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F0E9F87-7826-4541-5A76-C5EE46576892}"/>
                  </a:ext>
                </a:extLst>
              </p14:cNvPr>
              <p14:cNvContentPartPr/>
              <p14:nvPr/>
            </p14:nvContentPartPr>
            <p14:xfrm>
              <a:off x="6614061" y="547595"/>
              <a:ext cx="234720" cy="31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F0E9F87-7826-4541-5A76-C5EE4657689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98557" y="532115"/>
                <a:ext cx="265367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ABCDF40-3B37-531D-8470-150FA4DA65CC}"/>
                  </a:ext>
                </a:extLst>
              </p14:cNvPr>
              <p14:cNvContentPartPr/>
              <p14:nvPr/>
            </p14:nvContentPartPr>
            <p14:xfrm>
              <a:off x="6566181" y="500795"/>
              <a:ext cx="282600" cy="8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ABCDF40-3B37-531D-8470-150FA4DA65C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50681" y="485315"/>
                <a:ext cx="313239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98788E-1C22-67ED-DBCC-59A1D6D3C793}"/>
                  </a:ext>
                </a:extLst>
              </p14:cNvPr>
              <p14:cNvContentPartPr/>
              <p14:nvPr/>
            </p14:nvContentPartPr>
            <p14:xfrm>
              <a:off x="5366661" y="1606355"/>
              <a:ext cx="909000" cy="1231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98788E-1C22-67ED-DBCC-59A1D6D3C79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51181" y="1590875"/>
                <a:ext cx="939600" cy="12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979789-73F8-71BD-04EC-9DE0213114F5}"/>
                  </a:ext>
                </a:extLst>
              </p14:cNvPr>
              <p14:cNvContentPartPr/>
              <p14:nvPr/>
            </p14:nvContentPartPr>
            <p14:xfrm>
              <a:off x="5571501" y="1567115"/>
              <a:ext cx="1269360" cy="1186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979789-73F8-71BD-04EC-9DE0213114F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56025" y="1551635"/>
                <a:ext cx="1299951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D52299C-5FBA-3177-2E4A-56FFC9341119}"/>
                  </a:ext>
                </a:extLst>
              </p14:cNvPr>
              <p14:cNvContentPartPr/>
              <p14:nvPr/>
            </p14:nvContentPartPr>
            <p14:xfrm>
              <a:off x="8082861" y="1449755"/>
              <a:ext cx="648000" cy="1278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D52299C-5FBA-3177-2E4A-56FFC934111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67381" y="1434275"/>
                <a:ext cx="678600" cy="13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B761D32-A758-C46D-70B2-6946D44C7775}"/>
                  </a:ext>
                </a:extLst>
              </p14:cNvPr>
              <p14:cNvContentPartPr/>
              <p14:nvPr/>
            </p14:nvContentPartPr>
            <p14:xfrm>
              <a:off x="7091421" y="1598435"/>
              <a:ext cx="658800" cy="1212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B761D32-A758-C46D-70B2-6946D44C777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70912" y="1577915"/>
                <a:ext cx="694421" cy="12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53CCA2D-EE42-EF88-C6BC-3C93EC0CA0A5}"/>
                  </a:ext>
                </a:extLst>
              </p14:cNvPr>
              <p14:cNvContentPartPr/>
              <p14:nvPr/>
            </p14:nvContentPartPr>
            <p14:xfrm>
              <a:off x="8918061" y="2186675"/>
              <a:ext cx="8280" cy="162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53CCA2D-EE42-EF88-C6BC-3C93EC0CA0A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902581" y="2171195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D8410D2-2975-D168-D7E6-9412D644A563}"/>
                  </a:ext>
                </a:extLst>
              </p14:cNvPr>
              <p14:cNvContentPartPr/>
              <p14:nvPr/>
            </p14:nvContentPartPr>
            <p14:xfrm>
              <a:off x="9639141" y="1535795"/>
              <a:ext cx="251640" cy="2984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D8410D2-2975-D168-D7E6-9412D644A56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23639" y="1520296"/>
                <a:ext cx="282284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893EA1A-5B58-D011-723C-3645B43921F7}"/>
                  </a:ext>
                </a:extLst>
              </p14:cNvPr>
              <p14:cNvContentPartPr/>
              <p14:nvPr/>
            </p14:nvContentPartPr>
            <p14:xfrm>
              <a:off x="9176901" y="1371275"/>
              <a:ext cx="1371960" cy="13028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893EA1A-5B58-D011-723C-3645B43921F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1425" y="1355795"/>
                <a:ext cx="1402552" cy="13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0612726-9722-AF60-16A0-5C5FD4F97ECF}"/>
                  </a:ext>
                </a:extLst>
              </p14:cNvPr>
              <p14:cNvContentPartPr/>
              <p14:nvPr/>
            </p14:nvContentPartPr>
            <p14:xfrm>
              <a:off x="10688901" y="1896515"/>
              <a:ext cx="322560" cy="243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0612726-9722-AF60-16A0-5C5FD4F97EC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673438" y="1881058"/>
                <a:ext cx="353126" cy="27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AD1242E-28C8-4883-D985-6ADF8D2511E3}"/>
                  </a:ext>
                </a:extLst>
              </p14:cNvPr>
              <p14:cNvContentPartPr/>
              <p14:nvPr/>
            </p14:nvContentPartPr>
            <p14:xfrm>
              <a:off x="2505381" y="3468635"/>
              <a:ext cx="329760" cy="3646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AD1242E-28C8-4883-D985-6ADF8D2511E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89901" y="3453140"/>
                <a:ext cx="360360" cy="395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3D0B8EC-81E2-F58B-B692-FA6C70477253}"/>
                  </a:ext>
                </a:extLst>
              </p14:cNvPr>
              <p14:cNvContentPartPr/>
              <p14:nvPr/>
            </p14:nvContentPartPr>
            <p14:xfrm>
              <a:off x="2458221" y="4084595"/>
              <a:ext cx="399600" cy="3207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3D0B8EC-81E2-F58B-B692-FA6C7047725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42727" y="4069115"/>
                <a:ext cx="430228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E0B5D51-BF44-BFD5-5DEE-15FCB8CB6B25}"/>
                  </a:ext>
                </a:extLst>
              </p14:cNvPr>
              <p14:cNvContentPartPr/>
              <p14:nvPr/>
            </p14:nvContentPartPr>
            <p14:xfrm>
              <a:off x="2050701" y="3488075"/>
              <a:ext cx="549360" cy="1152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E0B5D51-BF44-BFD5-5DEE-15FCB8CB6B2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35221" y="3472595"/>
                <a:ext cx="57996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A283C91-2EB5-2D9A-72BE-9BA8018D3F7E}"/>
                  </a:ext>
                </a:extLst>
              </p14:cNvPr>
              <p14:cNvContentPartPr/>
              <p14:nvPr/>
            </p14:nvContentPartPr>
            <p14:xfrm>
              <a:off x="4038261" y="3652595"/>
              <a:ext cx="152640" cy="3373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A283C91-2EB5-2D9A-72BE-9BA8018D3F7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22781" y="3637132"/>
                <a:ext cx="183240" cy="36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40A2551-D625-7FA7-5394-0BA693811217}"/>
                  </a:ext>
                </a:extLst>
              </p14:cNvPr>
              <p14:cNvContentPartPr/>
              <p14:nvPr/>
            </p14:nvContentPartPr>
            <p14:xfrm>
              <a:off x="3265701" y="3283955"/>
              <a:ext cx="533520" cy="12938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40A2551-D625-7FA7-5394-0BA6938112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50211" y="3268475"/>
                <a:ext cx="564141" cy="13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339C84D-A8B9-E5F7-F230-05BC64105E8E}"/>
                  </a:ext>
                </a:extLst>
              </p14:cNvPr>
              <p14:cNvContentPartPr/>
              <p14:nvPr/>
            </p14:nvContentPartPr>
            <p14:xfrm>
              <a:off x="5077581" y="3292955"/>
              <a:ext cx="304920" cy="289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339C84D-A8B9-E5F7-F230-05BC64105E8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062119" y="3277475"/>
                <a:ext cx="335484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9FC85A9-D80B-7D6D-F263-6F2125AC9A17}"/>
                  </a:ext>
                </a:extLst>
              </p14:cNvPr>
              <p14:cNvContentPartPr/>
              <p14:nvPr/>
            </p14:nvContentPartPr>
            <p14:xfrm>
              <a:off x="4567101" y="3331835"/>
              <a:ext cx="251280" cy="3524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9FC85A9-D80B-7D6D-F263-6F2125AC9A1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551599" y="3316355"/>
                <a:ext cx="28192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6B6EDAF-191E-C911-A5B0-D5E8609F9894}"/>
                  </a:ext>
                </a:extLst>
              </p14:cNvPr>
              <p14:cNvContentPartPr/>
              <p14:nvPr/>
            </p14:nvContentPartPr>
            <p14:xfrm>
              <a:off x="4355421" y="3067235"/>
              <a:ext cx="1396080" cy="15264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6B6EDAF-191E-C911-A5B0-D5E8609F989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339941" y="3051759"/>
                <a:ext cx="1426680" cy="155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F91588D-A45D-5148-F952-D2183B4FBC2B}"/>
                  </a:ext>
                </a:extLst>
              </p14:cNvPr>
              <p14:cNvContentPartPr/>
              <p14:nvPr/>
            </p14:nvContentPartPr>
            <p14:xfrm>
              <a:off x="5931141" y="3103955"/>
              <a:ext cx="549000" cy="11448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F91588D-A45D-5148-F952-D2183B4FBC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15661" y="3088475"/>
                <a:ext cx="57960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499E5D2-0331-42F6-F667-53BD16D1311E}"/>
                  </a:ext>
                </a:extLst>
              </p14:cNvPr>
              <p14:cNvContentPartPr/>
              <p14:nvPr/>
            </p14:nvContentPartPr>
            <p14:xfrm>
              <a:off x="6213381" y="3756275"/>
              <a:ext cx="164880" cy="3672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499E5D2-0331-42F6-F667-53BD16D131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197901" y="3740795"/>
                <a:ext cx="1954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DB8902F-8B78-759D-C199-86137738F3FA}"/>
                  </a:ext>
                </a:extLst>
              </p14:cNvPr>
              <p14:cNvContentPartPr/>
              <p14:nvPr/>
            </p14:nvContentPartPr>
            <p14:xfrm>
              <a:off x="6621981" y="3033395"/>
              <a:ext cx="775440" cy="12974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DB8902F-8B78-759D-C199-86137738F3F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06508" y="3017915"/>
                <a:ext cx="806026" cy="13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FD8BCEB-689B-47CA-6E1B-FB1B2A2ACA85}"/>
                  </a:ext>
                </a:extLst>
              </p14:cNvPr>
              <p14:cNvContentPartPr/>
              <p14:nvPr/>
            </p14:nvContentPartPr>
            <p14:xfrm>
              <a:off x="7773621" y="3175235"/>
              <a:ext cx="627120" cy="3758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FD8BCEB-689B-47CA-6E1B-FB1B2A2ACA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758150" y="3159755"/>
                <a:ext cx="657702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65E1B9F-694C-09AD-7CD9-228D04DDA8D4}"/>
                  </a:ext>
                </a:extLst>
              </p14:cNvPr>
              <p14:cNvContentPartPr/>
              <p14:nvPr/>
            </p14:nvContentPartPr>
            <p14:xfrm>
              <a:off x="8314341" y="3064715"/>
              <a:ext cx="383760" cy="12938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65E1B9F-694C-09AD-7CD9-228D04DDA8D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98846" y="3049235"/>
                <a:ext cx="414389" cy="13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F3939E7-5EB8-388F-B766-0E073419C7AB}"/>
                  </a:ext>
                </a:extLst>
              </p14:cNvPr>
              <p14:cNvContentPartPr/>
              <p14:nvPr/>
            </p14:nvContentPartPr>
            <p14:xfrm>
              <a:off x="7530981" y="3088115"/>
              <a:ext cx="525240" cy="13172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F3939E7-5EB8-388F-B766-0E073419C7A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515490" y="3072635"/>
                <a:ext cx="555861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A50053E-F3A6-95A4-0205-D04BAA184951}"/>
                  </a:ext>
                </a:extLst>
              </p14:cNvPr>
              <p14:cNvContentPartPr/>
              <p14:nvPr/>
            </p14:nvContentPartPr>
            <p14:xfrm>
              <a:off x="8856141" y="3534875"/>
              <a:ext cx="140760" cy="2592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A50053E-F3A6-95A4-0205-D04BAA18495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40621" y="3519373"/>
                <a:ext cx="171438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8AAC0AE-9BB6-D6B3-0BD6-6444C8BD9B3F}"/>
                  </a:ext>
                </a:extLst>
              </p14:cNvPr>
              <p14:cNvContentPartPr/>
              <p14:nvPr/>
            </p14:nvContentPartPr>
            <p14:xfrm>
              <a:off x="9192381" y="3042035"/>
              <a:ext cx="306360" cy="13791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8AAC0AE-9BB6-D6B3-0BD6-6444C8BD9B3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176901" y="3026555"/>
                <a:ext cx="336960" cy="14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D729B67-044E-2C39-9FBD-CACFECF08B44}"/>
                  </a:ext>
                </a:extLst>
              </p14:cNvPr>
              <p14:cNvContentPartPr/>
              <p14:nvPr/>
            </p14:nvContentPartPr>
            <p14:xfrm>
              <a:off x="9389301" y="3096035"/>
              <a:ext cx="446400" cy="2667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D729B67-044E-2C39-9FBD-CACFECF08B4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373821" y="3080576"/>
                <a:ext cx="477000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C90D4D2-4AC5-4667-67F5-9AAF3471C8ED}"/>
                  </a:ext>
                </a:extLst>
              </p14:cNvPr>
              <p14:cNvContentPartPr/>
              <p14:nvPr/>
            </p14:nvContentPartPr>
            <p14:xfrm>
              <a:off x="9952701" y="3103955"/>
              <a:ext cx="251280" cy="2120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C90D4D2-4AC5-4667-67F5-9AAF3471C8E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937221" y="3088475"/>
                <a:ext cx="281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14E1494-48A4-D173-AA5B-108265C28B4B}"/>
                  </a:ext>
                </a:extLst>
              </p14:cNvPr>
              <p14:cNvContentPartPr/>
              <p14:nvPr/>
            </p14:nvContentPartPr>
            <p14:xfrm>
              <a:off x="10925061" y="3001715"/>
              <a:ext cx="251280" cy="3218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14E1494-48A4-D173-AA5B-108265C28B4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909581" y="2986235"/>
                <a:ext cx="2818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D35431B-B943-0CFB-33FE-D00A9FB30DF9}"/>
                  </a:ext>
                </a:extLst>
              </p14:cNvPr>
              <p14:cNvContentPartPr/>
              <p14:nvPr/>
            </p14:nvContentPartPr>
            <p14:xfrm>
              <a:off x="9471021" y="3779675"/>
              <a:ext cx="356760" cy="2487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D35431B-B943-0CFB-33FE-D00A9FB30DF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455541" y="3764173"/>
                <a:ext cx="387360" cy="27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FCE1F59-AC80-7F01-777E-3F66FA2403A2}"/>
                  </a:ext>
                </a:extLst>
              </p14:cNvPr>
              <p14:cNvContentPartPr/>
              <p14:nvPr/>
            </p14:nvContentPartPr>
            <p14:xfrm>
              <a:off x="10023261" y="3715235"/>
              <a:ext cx="556920" cy="2905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FCE1F59-AC80-7F01-777E-3F66FA2403A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007781" y="3699736"/>
                <a:ext cx="587520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8889AC6-49A0-3F0E-0304-6222CBEFF79A}"/>
                  </a:ext>
                </a:extLst>
              </p14:cNvPr>
              <p14:cNvContentPartPr/>
              <p14:nvPr/>
            </p14:nvContentPartPr>
            <p14:xfrm>
              <a:off x="11050341" y="3621275"/>
              <a:ext cx="157320" cy="3132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8889AC6-49A0-3F0E-0304-6222CBEFF79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034825" y="3605795"/>
                <a:ext cx="18799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548ECE7-078B-2E95-B0AF-AE20F6DD72C1}"/>
                  </a:ext>
                </a:extLst>
              </p14:cNvPr>
              <p14:cNvContentPartPr/>
              <p14:nvPr/>
            </p14:nvContentPartPr>
            <p14:xfrm>
              <a:off x="11473701" y="2907755"/>
              <a:ext cx="478800" cy="14508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548ECE7-078B-2E95-B0AF-AE20F6DD72C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458209" y="2892271"/>
                <a:ext cx="509423" cy="148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65F3267-F1DA-DD0A-E29D-79FDE20976FC}"/>
                  </a:ext>
                </a:extLst>
              </p14:cNvPr>
              <p14:cNvContentPartPr/>
              <p14:nvPr/>
            </p14:nvContentPartPr>
            <p14:xfrm>
              <a:off x="953061" y="5063795"/>
              <a:ext cx="321840" cy="3452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65F3267-F1DA-DD0A-E29D-79FDE20976F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37564" y="5048315"/>
                <a:ext cx="352474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C9ABBC5-7EA8-6880-663F-762DAF5A2F72}"/>
                  </a:ext>
                </a:extLst>
              </p14:cNvPr>
              <p14:cNvContentPartPr/>
              <p14:nvPr/>
            </p14:nvContentPartPr>
            <p14:xfrm>
              <a:off x="930381" y="5734475"/>
              <a:ext cx="321120" cy="246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C9ABBC5-7EA8-6880-663F-762DAF5A2F7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14884" y="5718995"/>
                <a:ext cx="351754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0A4CD32-1F8D-38F9-1CEE-E84FB0880BAE}"/>
                  </a:ext>
                </a:extLst>
              </p14:cNvPr>
              <p14:cNvContentPartPr/>
              <p14:nvPr/>
            </p14:nvContentPartPr>
            <p14:xfrm>
              <a:off x="553821" y="5055875"/>
              <a:ext cx="352440" cy="11998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0A4CD32-1F8D-38F9-1CEE-E84FB0880BA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38341" y="5040395"/>
                <a:ext cx="38304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843AAC8-4857-5015-7F95-47B61C2E1A17}"/>
                  </a:ext>
                </a:extLst>
              </p14:cNvPr>
              <p14:cNvContentPartPr/>
              <p14:nvPr/>
            </p14:nvContentPartPr>
            <p14:xfrm>
              <a:off x="3132141" y="4883435"/>
              <a:ext cx="706320" cy="11214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843AAC8-4857-5015-7F95-47B61C2E1A1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16653" y="4867955"/>
                <a:ext cx="736936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1CCFAC0-B9A6-231F-4C03-47292386672E}"/>
                  </a:ext>
                </a:extLst>
              </p14:cNvPr>
              <p14:cNvContentPartPr/>
              <p14:nvPr/>
            </p14:nvContentPartPr>
            <p14:xfrm>
              <a:off x="1760541" y="4938155"/>
              <a:ext cx="846720" cy="11448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1CCFAC0-B9A6-231F-4C03-47292386672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745061" y="4922675"/>
                <a:ext cx="87732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9F242E0-39EE-E4C6-8464-19C01460C00F}"/>
                  </a:ext>
                </a:extLst>
              </p14:cNvPr>
              <p14:cNvContentPartPr/>
              <p14:nvPr/>
            </p14:nvContentPartPr>
            <p14:xfrm>
              <a:off x="4582941" y="4930235"/>
              <a:ext cx="274320" cy="2592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9F242E0-39EE-E4C6-8464-19C01460C00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67481" y="4914755"/>
                <a:ext cx="3048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0158FFD-68CB-E625-7D3A-B355BAB2F0D9}"/>
                  </a:ext>
                </a:extLst>
              </p14:cNvPr>
              <p14:cNvContentPartPr/>
              <p14:nvPr/>
            </p14:nvContentPartPr>
            <p14:xfrm>
              <a:off x="11274261" y="3675995"/>
              <a:ext cx="239040" cy="24372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0158FFD-68CB-E625-7D3A-B355BAB2F0D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258781" y="3660492"/>
                <a:ext cx="269640" cy="274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333C2CB-66DD-81A0-2634-4261B7B9C035}"/>
                  </a:ext>
                </a:extLst>
              </p14:cNvPr>
              <p14:cNvContentPartPr/>
              <p14:nvPr/>
            </p14:nvContentPartPr>
            <p14:xfrm>
              <a:off x="11273541" y="3033395"/>
              <a:ext cx="278640" cy="211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333C2CB-66DD-81A0-2634-4261B7B9C03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258081" y="3017941"/>
                <a:ext cx="309201" cy="24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2666032-C53D-9AB7-150F-8D46DBDB8C34}"/>
                  </a:ext>
                </a:extLst>
              </p14:cNvPr>
              <p14:cNvContentPartPr/>
              <p14:nvPr/>
            </p14:nvContentPartPr>
            <p14:xfrm>
              <a:off x="3610581" y="5535755"/>
              <a:ext cx="275040" cy="3427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2666032-C53D-9AB7-150F-8D46DBDB8C3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595081" y="5520259"/>
                <a:ext cx="305680" cy="373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30DCDF6-CC76-A540-FF7B-1765BA8610D5}"/>
                  </a:ext>
                </a:extLst>
              </p14:cNvPr>
              <p14:cNvContentPartPr/>
              <p14:nvPr/>
            </p14:nvContentPartPr>
            <p14:xfrm>
              <a:off x="4512381" y="5518475"/>
              <a:ext cx="180720" cy="2937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30DCDF6-CC76-A540-FF7B-1765BA8610D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496901" y="5503014"/>
                <a:ext cx="211320" cy="324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637ED3C-5902-BE56-CC2D-819187D04AF9}"/>
                  </a:ext>
                </a:extLst>
              </p14:cNvPr>
              <p14:cNvContentPartPr/>
              <p14:nvPr/>
            </p14:nvContentPartPr>
            <p14:xfrm>
              <a:off x="4935741" y="4734395"/>
              <a:ext cx="172800" cy="14115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637ED3C-5902-BE56-CC2D-819187D04AF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20261" y="4718911"/>
                <a:ext cx="203400" cy="1442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3763E97-2DC5-C06D-FD7C-F700298D1D56}"/>
                  </a:ext>
                </a:extLst>
              </p14:cNvPr>
              <p14:cNvContentPartPr/>
              <p14:nvPr/>
            </p14:nvContentPartPr>
            <p14:xfrm>
              <a:off x="5374581" y="5298875"/>
              <a:ext cx="251280" cy="1180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3763E97-2DC5-C06D-FD7C-F700298D1D5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359079" y="5283395"/>
                <a:ext cx="281924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1543FD07-A5E2-93EA-1D0E-6EFECE935D10}"/>
                  </a:ext>
                </a:extLst>
              </p14:cNvPr>
              <p14:cNvContentPartPr/>
              <p14:nvPr/>
            </p14:nvContentPartPr>
            <p14:xfrm>
              <a:off x="7192941" y="-113365"/>
              <a:ext cx="573120" cy="11005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1543FD07-A5E2-93EA-1D0E-6EFECE935D1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77451" y="-128845"/>
                <a:ext cx="603739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31FA07A-F51C-E7AF-5E57-4F91DFB84DB1}"/>
                  </a:ext>
                </a:extLst>
              </p14:cNvPr>
              <p14:cNvContentPartPr/>
              <p14:nvPr/>
            </p14:nvContentPartPr>
            <p14:xfrm>
              <a:off x="7433061" y="-134245"/>
              <a:ext cx="959400" cy="148212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31FA07A-F51C-E7AF-5E57-4F91DFB84DB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417587" y="-154765"/>
                <a:ext cx="995027" cy="15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0818361-7820-941C-E2B5-EEBF1610BE97}"/>
                  </a:ext>
                </a:extLst>
              </p14:cNvPr>
              <p14:cNvContentPartPr/>
              <p14:nvPr/>
            </p14:nvContentPartPr>
            <p14:xfrm>
              <a:off x="5971821" y="4745195"/>
              <a:ext cx="570960" cy="14508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0818361-7820-941C-E2B5-EEBF1610BE9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956341" y="4729711"/>
                <a:ext cx="601560" cy="148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7EBEF67-B3EE-2B43-541B-55B5E98A02A6}"/>
                  </a:ext>
                </a:extLst>
              </p14:cNvPr>
              <p14:cNvContentPartPr/>
              <p14:nvPr/>
            </p14:nvContentPartPr>
            <p14:xfrm>
              <a:off x="7101861" y="4878395"/>
              <a:ext cx="365400" cy="2574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7EBEF67-B3EE-2B43-541B-55B5E98A02A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6366" y="4862915"/>
                <a:ext cx="39603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D2D08EB-A8D6-06B8-A949-92DE90E5645D}"/>
                  </a:ext>
                </a:extLst>
              </p14:cNvPr>
              <p14:cNvContentPartPr/>
              <p14:nvPr/>
            </p14:nvContentPartPr>
            <p14:xfrm>
              <a:off x="6393741" y="5529275"/>
              <a:ext cx="361080" cy="2703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D2D08EB-A8D6-06B8-A949-92DE90E5645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378261" y="5513795"/>
                <a:ext cx="3916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784E993-C9E9-BD09-1735-C929E52B2F15}"/>
                  </a:ext>
                </a:extLst>
              </p14:cNvPr>
              <p14:cNvContentPartPr/>
              <p14:nvPr/>
            </p14:nvContentPartPr>
            <p14:xfrm>
              <a:off x="7185381" y="4737275"/>
              <a:ext cx="541440" cy="128592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784E993-C9E9-BD09-1735-C929E52B2F1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69891" y="4721795"/>
                <a:ext cx="572060" cy="13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4381E6A-DC99-5C4D-3E3B-B3AF15FBD1E7}"/>
                  </a:ext>
                </a:extLst>
              </p14:cNvPr>
              <p14:cNvContentPartPr/>
              <p14:nvPr/>
            </p14:nvContentPartPr>
            <p14:xfrm>
              <a:off x="10305501" y="3067595"/>
              <a:ext cx="149400" cy="21456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4381E6A-DC99-5C4D-3E3B-B3AF15FBD1E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290021" y="3052141"/>
                <a:ext cx="180000" cy="24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5A7E72F1-AA4A-0847-10FC-5ACF506C241A}"/>
                  </a:ext>
                </a:extLst>
              </p14:cNvPr>
              <p14:cNvContentPartPr/>
              <p14:nvPr/>
            </p14:nvContentPartPr>
            <p14:xfrm>
              <a:off x="3892821" y="4807835"/>
              <a:ext cx="164160" cy="4366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5A7E72F1-AA4A-0847-10FC-5ACF506C241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877341" y="4792355"/>
                <a:ext cx="1947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0E8A0C1-64C0-6ED1-C702-19D42BFAA90D}"/>
                  </a:ext>
                </a:extLst>
              </p14:cNvPr>
              <p14:cNvContentPartPr/>
              <p14:nvPr/>
            </p14:nvContentPartPr>
            <p14:xfrm>
              <a:off x="6685701" y="4847075"/>
              <a:ext cx="155520" cy="25740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0E8A0C1-64C0-6ED1-C702-19D42BFAA90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670221" y="4831573"/>
                <a:ext cx="186120" cy="2880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15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6A9E19-D057-028E-834B-B6631F21AF9A}"/>
                  </a:ext>
                </a:extLst>
              </p14:cNvPr>
              <p14:cNvContentPartPr/>
              <p14:nvPr/>
            </p14:nvContentPartPr>
            <p14:xfrm>
              <a:off x="969621" y="478115"/>
              <a:ext cx="548280" cy="45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6A9E19-D057-028E-834B-B6631F21AF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141" y="462635"/>
                <a:ext cx="5788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14A9DC-542A-A165-3529-24700514B6AB}"/>
                  </a:ext>
                </a:extLst>
              </p14:cNvPr>
              <p14:cNvContentPartPr/>
              <p14:nvPr/>
            </p14:nvContentPartPr>
            <p14:xfrm>
              <a:off x="1689981" y="462635"/>
              <a:ext cx="1050840" cy="502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14A9DC-542A-A165-3529-24700514B6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4501" y="447155"/>
                <a:ext cx="1081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6C6F031-CD09-C34B-2B39-39B48B308304}"/>
                  </a:ext>
                </a:extLst>
              </p14:cNvPr>
              <p14:cNvContentPartPr/>
              <p14:nvPr/>
            </p14:nvContentPartPr>
            <p14:xfrm>
              <a:off x="240621" y="336995"/>
              <a:ext cx="297720" cy="807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6C6F031-CD09-C34B-2B39-39B48B3083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141" y="321515"/>
                <a:ext cx="32832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796F33-DDC7-A232-A8A7-C57C0EB5DB94}"/>
                  </a:ext>
                </a:extLst>
              </p14:cNvPr>
              <p14:cNvContentPartPr/>
              <p14:nvPr/>
            </p14:nvContentPartPr>
            <p14:xfrm>
              <a:off x="3054021" y="329075"/>
              <a:ext cx="462960" cy="572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796F33-DDC7-A232-A8A7-C57C0EB5DB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8541" y="313585"/>
                <a:ext cx="493560" cy="602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CF956E-8B73-9990-245E-807E6FBB069D}"/>
                  </a:ext>
                </a:extLst>
              </p14:cNvPr>
              <p14:cNvContentPartPr/>
              <p14:nvPr/>
            </p14:nvContentPartPr>
            <p14:xfrm>
              <a:off x="3963381" y="346715"/>
              <a:ext cx="353160" cy="641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CF956E-8B73-9990-245E-807E6FBB06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7901" y="331235"/>
                <a:ext cx="3837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9A9FCB9-28A7-F94A-FE30-C9C78EEF20BE}"/>
                  </a:ext>
                </a:extLst>
              </p14:cNvPr>
              <p14:cNvContentPartPr/>
              <p14:nvPr/>
            </p14:nvContentPartPr>
            <p14:xfrm>
              <a:off x="3728661" y="258515"/>
              <a:ext cx="266400" cy="698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9A9FCB9-28A7-F94A-FE30-C9C78EEF20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13181" y="243035"/>
                <a:ext cx="29700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250F6A-BDC7-A1CC-FC11-85515FFBBA28}"/>
                  </a:ext>
                </a:extLst>
              </p14:cNvPr>
              <p14:cNvContentPartPr/>
              <p14:nvPr/>
            </p14:nvContentPartPr>
            <p14:xfrm>
              <a:off x="4473141" y="87155"/>
              <a:ext cx="783720" cy="916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250F6A-BDC7-A1CC-FC11-85515FFBBA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7668" y="71681"/>
                <a:ext cx="814306" cy="94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D8143D-A664-7280-AD35-8586244AE3CC}"/>
                  </a:ext>
                </a:extLst>
              </p14:cNvPr>
              <p14:cNvContentPartPr/>
              <p14:nvPr/>
            </p14:nvContentPartPr>
            <p14:xfrm>
              <a:off x="6095661" y="336995"/>
              <a:ext cx="470880" cy="489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D8143D-A664-7280-AD35-8586244AE3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0181" y="321515"/>
                <a:ext cx="5014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0C1E0FA-EF20-1A1D-6510-0D303D1189F3}"/>
                  </a:ext>
                </a:extLst>
              </p14:cNvPr>
              <p14:cNvContentPartPr/>
              <p14:nvPr/>
            </p14:nvContentPartPr>
            <p14:xfrm>
              <a:off x="5457381" y="627155"/>
              <a:ext cx="246600" cy="141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0C1E0FA-EF20-1A1D-6510-0D303D1189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1924" y="611675"/>
                <a:ext cx="277155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DCC292-998F-E071-FA02-6D5F454978E2}"/>
                  </a:ext>
                </a:extLst>
              </p14:cNvPr>
              <p14:cNvContentPartPr/>
              <p14:nvPr/>
            </p14:nvContentPartPr>
            <p14:xfrm>
              <a:off x="6879741" y="133235"/>
              <a:ext cx="251280" cy="1387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DCC292-998F-E071-FA02-6D5F454978E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64261" y="117755"/>
                <a:ext cx="281880" cy="14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ADE652-FCD4-A17C-4F94-E9DB688D28C3}"/>
                  </a:ext>
                </a:extLst>
              </p14:cNvPr>
              <p14:cNvContentPartPr/>
              <p14:nvPr/>
            </p14:nvContentPartPr>
            <p14:xfrm>
              <a:off x="7326141" y="211715"/>
              <a:ext cx="455400" cy="933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ADE652-FCD4-A17C-4F94-E9DB688D28C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0661" y="196241"/>
                <a:ext cx="486000" cy="96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FEC4A16-5C01-FC46-D307-351931236252}"/>
                  </a:ext>
                </a:extLst>
              </p14:cNvPr>
              <p14:cNvContentPartPr/>
              <p14:nvPr/>
            </p14:nvContentPartPr>
            <p14:xfrm>
              <a:off x="7680381" y="-68005"/>
              <a:ext cx="835920" cy="1353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FEC4A16-5C01-FC46-D307-35193123625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64901" y="-83485"/>
                <a:ext cx="86652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84A43D9-ED35-9516-8A07-179EB2ECF4A9}"/>
                  </a:ext>
                </a:extLst>
              </p14:cNvPr>
              <p14:cNvContentPartPr/>
              <p14:nvPr/>
            </p14:nvContentPartPr>
            <p14:xfrm>
              <a:off x="9549501" y="-82765"/>
              <a:ext cx="1218960" cy="1730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84A43D9-ED35-9516-8A07-179EB2ECF4A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4021" y="-98242"/>
                <a:ext cx="1249560" cy="176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7BDD8D4-07B1-8392-C8E6-D9287042B69B}"/>
                  </a:ext>
                </a:extLst>
              </p14:cNvPr>
              <p14:cNvContentPartPr/>
              <p14:nvPr/>
            </p14:nvContentPartPr>
            <p14:xfrm>
              <a:off x="8769741" y="22715"/>
              <a:ext cx="469800" cy="1104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7BDD8D4-07B1-8392-C8E6-D9287042B69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54273" y="7235"/>
                <a:ext cx="500377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B152FD7-42A3-2423-7D83-4FA925599394}"/>
                  </a:ext>
                </a:extLst>
              </p14:cNvPr>
              <p14:cNvContentPartPr/>
              <p14:nvPr/>
            </p14:nvContentPartPr>
            <p14:xfrm>
              <a:off x="1110021" y="2220155"/>
              <a:ext cx="501840" cy="470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B152FD7-42A3-2423-7D83-4FA925599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4552" y="2204687"/>
                <a:ext cx="532418" cy="50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7BFB25A-9B67-385B-594A-074D18F9EDEC}"/>
                  </a:ext>
                </a:extLst>
              </p14:cNvPr>
              <p14:cNvContentPartPr/>
              <p14:nvPr/>
            </p14:nvContentPartPr>
            <p14:xfrm>
              <a:off x="1990221" y="1867355"/>
              <a:ext cx="546840" cy="1411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7BFB25A-9B67-385B-594A-074D18F9ED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74741" y="1851875"/>
                <a:ext cx="577440" cy="14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A2031B-F9BD-B18D-FAC7-C7A2F434756C}"/>
                  </a:ext>
                </a:extLst>
              </p14:cNvPr>
              <p14:cNvContentPartPr/>
              <p14:nvPr/>
            </p14:nvContentPartPr>
            <p14:xfrm>
              <a:off x="2709861" y="1969235"/>
              <a:ext cx="329040" cy="290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A2031B-F9BD-B18D-FAC7-C7A2F43475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94364" y="1953736"/>
                <a:ext cx="359674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5B9E429-3529-ED11-8C91-FBD9687EFFAE}"/>
                  </a:ext>
                </a:extLst>
              </p14:cNvPr>
              <p14:cNvContentPartPr/>
              <p14:nvPr/>
            </p14:nvContentPartPr>
            <p14:xfrm>
              <a:off x="3504381" y="1922075"/>
              <a:ext cx="851400" cy="321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5B9E429-3529-ED11-8C91-FBD9687EFF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88901" y="1906595"/>
                <a:ext cx="882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5A43697-DC41-C7D4-B7AF-70B274006358}"/>
                  </a:ext>
                </a:extLst>
              </p14:cNvPr>
              <p14:cNvContentPartPr/>
              <p14:nvPr/>
            </p14:nvContentPartPr>
            <p14:xfrm>
              <a:off x="2313861" y="2706155"/>
              <a:ext cx="340920" cy="2581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5A43697-DC41-C7D4-B7AF-70B27400635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98381" y="2690675"/>
                <a:ext cx="371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A99652D-73E4-D55A-329F-7EFA59AE78CE}"/>
                  </a:ext>
                </a:extLst>
              </p14:cNvPr>
              <p14:cNvContentPartPr/>
              <p14:nvPr/>
            </p14:nvContentPartPr>
            <p14:xfrm>
              <a:off x="2763861" y="2698235"/>
              <a:ext cx="369000" cy="259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A99652D-73E4-D55A-329F-7EFA59AE78C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48366" y="2682733"/>
                <a:ext cx="39963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25F4C4C-E8D2-5535-6F01-69FD889EDAFE}"/>
                  </a:ext>
                </a:extLst>
              </p14:cNvPr>
              <p14:cNvContentPartPr/>
              <p14:nvPr/>
            </p14:nvContentPartPr>
            <p14:xfrm>
              <a:off x="1746501" y="1765475"/>
              <a:ext cx="288720" cy="15919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25F4C4C-E8D2-5535-6F01-69FD889EDAF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31021" y="1749995"/>
                <a:ext cx="319320" cy="16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46ECF20-3A59-60D6-1949-39A0E4CCDA12}"/>
                  </a:ext>
                </a:extLst>
              </p14:cNvPr>
              <p14:cNvContentPartPr/>
              <p14:nvPr/>
            </p14:nvContentPartPr>
            <p14:xfrm>
              <a:off x="3649821" y="2596355"/>
              <a:ext cx="376560" cy="329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46ECF20-3A59-60D6-1949-39A0E4CCDA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4341" y="2580858"/>
                <a:ext cx="407160" cy="36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F8BFE2C-2732-6E57-E343-54458B2DC061}"/>
                  </a:ext>
                </a:extLst>
              </p14:cNvPr>
              <p14:cNvContentPartPr/>
              <p14:nvPr/>
            </p14:nvContentPartPr>
            <p14:xfrm>
              <a:off x="5068941" y="2384675"/>
              <a:ext cx="219960" cy="86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F8BFE2C-2732-6E57-E343-54458B2DC0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53461" y="2369130"/>
                <a:ext cx="25056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049742-E70F-4BB8-F873-23903A75D20E}"/>
                  </a:ext>
                </a:extLst>
              </p14:cNvPr>
              <p14:cNvContentPartPr/>
              <p14:nvPr/>
            </p14:nvContentPartPr>
            <p14:xfrm>
              <a:off x="4190901" y="1535435"/>
              <a:ext cx="533520" cy="17344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049742-E70F-4BB8-F873-23903A75D20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75421" y="1519955"/>
                <a:ext cx="564120" cy="17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D31C28B-C9C0-3F1A-3B9D-D0FCEC6E897D}"/>
                  </a:ext>
                </a:extLst>
              </p14:cNvPr>
              <p14:cNvContentPartPr/>
              <p14:nvPr/>
            </p14:nvContentPartPr>
            <p14:xfrm>
              <a:off x="4778781" y="1534715"/>
              <a:ext cx="156240" cy="2043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D31C28B-C9C0-3F1A-3B9D-D0FCEC6E897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63301" y="1519235"/>
                <a:ext cx="186840" cy="20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2238D6F-53F5-EC58-48A1-9BA53E641AB9}"/>
                  </a:ext>
                </a:extLst>
              </p14:cNvPr>
              <p14:cNvContentPartPr/>
              <p14:nvPr/>
            </p14:nvContentPartPr>
            <p14:xfrm>
              <a:off x="5946981" y="2072195"/>
              <a:ext cx="39600" cy="352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2238D6F-53F5-EC58-48A1-9BA53E641A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31501" y="2056715"/>
                <a:ext cx="702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B9FBC9-1058-D7B2-0567-3C5B0B520898}"/>
                  </a:ext>
                </a:extLst>
              </p14:cNvPr>
              <p14:cNvContentPartPr/>
              <p14:nvPr/>
            </p14:nvContentPartPr>
            <p14:xfrm>
              <a:off x="5750781" y="1923875"/>
              <a:ext cx="376560" cy="1789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B9FBC9-1058-D7B2-0567-3C5B0B52089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35301" y="1908395"/>
                <a:ext cx="407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D214DB1-A399-21C4-BE38-606294574B94}"/>
                  </a:ext>
                </a:extLst>
              </p14:cNvPr>
              <p14:cNvContentPartPr/>
              <p14:nvPr/>
            </p14:nvContentPartPr>
            <p14:xfrm>
              <a:off x="6189981" y="2167955"/>
              <a:ext cx="133560" cy="267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D214DB1-A399-21C4-BE38-606294574B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74501" y="2152475"/>
                <a:ext cx="1641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35F046F-B794-5824-F935-C1F86799399A}"/>
                  </a:ext>
                </a:extLst>
              </p14:cNvPr>
              <p14:cNvContentPartPr/>
              <p14:nvPr/>
            </p14:nvContentPartPr>
            <p14:xfrm>
              <a:off x="6730701" y="1600955"/>
              <a:ext cx="274680" cy="13644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35F046F-B794-5824-F935-C1F86799399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15221" y="1585475"/>
                <a:ext cx="3052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093CB94-9771-B332-231D-BEF89C0A7025}"/>
                  </a:ext>
                </a:extLst>
              </p14:cNvPr>
              <p14:cNvContentPartPr/>
              <p14:nvPr/>
            </p14:nvContentPartPr>
            <p14:xfrm>
              <a:off x="6997461" y="1843955"/>
              <a:ext cx="204120" cy="286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093CB94-9771-B332-231D-BEF89C0A702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81981" y="1828475"/>
                <a:ext cx="234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EE48C0D-DF32-B5CA-11EA-2B1909646287}"/>
                  </a:ext>
                </a:extLst>
              </p14:cNvPr>
              <p14:cNvContentPartPr/>
              <p14:nvPr/>
            </p14:nvContentPartPr>
            <p14:xfrm>
              <a:off x="7749141" y="1977155"/>
              <a:ext cx="142200" cy="16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EE48C0D-DF32-B5CA-11EA-2B190964628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33700" y="1961675"/>
                <a:ext cx="172723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BE52E67-2C99-5E2F-276A-A4D3CAB17908}"/>
                  </a:ext>
                </a:extLst>
              </p14:cNvPr>
              <p14:cNvContentPartPr/>
              <p14:nvPr/>
            </p14:nvContentPartPr>
            <p14:xfrm>
              <a:off x="7965861" y="1796795"/>
              <a:ext cx="176400" cy="258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BE52E67-2C99-5E2F-276A-A4D3CAB1790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950381" y="1781337"/>
                <a:ext cx="207000" cy="288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CB094AC-1CBF-63AD-C7D5-0DF4A05A4CE9}"/>
                  </a:ext>
                </a:extLst>
              </p14:cNvPr>
              <p14:cNvContentPartPr/>
              <p14:nvPr/>
            </p14:nvContentPartPr>
            <p14:xfrm>
              <a:off x="6926901" y="2565035"/>
              <a:ext cx="133560" cy="23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CB094AC-1CBF-63AD-C7D5-0DF4A05A4CE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11421" y="2549555"/>
                <a:ext cx="164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E8203DE-2F62-511B-B5D2-D07CB4C416A9}"/>
                  </a:ext>
                </a:extLst>
              </p14:cNvPr>
              <p14:cNvContentPartPr/>
              <p14:nvPr/>
            </p14:nvContentPartPr>
            <p14:xfrm>
              <a:off x="7099341" y="2423915"/>
              <a:ext cx="212040" cy="2426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E8203DE-2F62-511B-B5D2-D07CB4C416A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83861" y="2408412"/>
                <a:ext cx="242640" cy="273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9C7B93D-8CDA-E4CC-3A9A-221ADED1E967}"/>
                  </a:ext>
                </a:extLst>
              </p14:cNvPr>
              <p14:cNvContentPartPr/>
              <p14:nvPr/>
            </p14:nvContentPartPr>
            <p14:xfrm>
              <a:off x="7953621" y="2369915"/>
              <a:ext cx="141480" cy="124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9C7B93D-8CDA-E4CC-3A9A-221ADED1E9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38141" y="2354435"/>
                <a:ext cx="172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B22724C-CAD9-5C9B-2942-C02E448F9FA7}"/>
                  </a:ext>
                </a:extLst>
              </p14:cNvPr>
              <p14:cNvContentPartPr/>
              <p14:nvPr/>
            </p14:nvContentPartPr>
            <p14:xfrm>
              <a:off x="8110581" y="2345435"/>
              <a:ext cx="39600" cy="376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B22724C-CAD9-5C9B-2942-C02E448F9FA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095101" y="2329955"/>
                <a:ext cx="702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1216AC4-A77F-C481-B2D6-DC50A99C088C}"/>
                  </a:ext>
                </a:extLst>
              </p14:cNvPr>
              <p14:cNvContentPartPr/>
              <p14:nvPr/>
            </p14:nvContentPartPr>
            <p14:xfrm>
              <a:off x="8298861" y="1519955"/>
              <a:ext cx="125640" cy="13514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1216AC4-A77F-C481-B2D6-DC50A99C088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83425" y="1504475"/>
                <a:ext cx="156153" cy="13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9B1717-B13A-F03C-5E33-3FCB737DA284}"/>
                  </a:ext>
                </a:extLst>
              </p14:cNvPr>
              <p14:cNvContentPartPr/>
              <p14:nvPr/>
            </p14:nvContentPartPr>
            <p14:xfrm>
              <a:off x="8635821" y="2298635"/>
              <a:ext cx="227880" cy="8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9B1717-B13A-F03C-5E33-3FCB737DA28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620341" y="2283155"/>
                <a:ext cx="258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B433109-E5F2-53DB-58FF-1CDD667D0321}"/>
                  </a:ext>
                </a:extLst>
              </p14:cNvPr>
              <p14:cNvContentPartPr/>
              <p14:nvPr/>
            </p14:nvContentPartPr>
            <p14:xfrm>
              <a:off x="8615661" y="2133755"/>
              <a:ext cx="310320" cy="47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B433109-E5F2-53DB-58FF-1CDD667D032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00181" y="2118275"/>
                <a:ext cx="3409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028E7D-2857-6F5D-A88F-6CCDD92CF8D9}"/>
                  </a:ext>
                </a:extLst>
              </p14:cNvPr>
              <p14:cNvContentPartPr/>
              <p14:nvPr/>
            </p14:nvContentPartPr>
            <p14:xfrm>
              <a:off x="9411981" y="1985795"/>
              <a:ext cx="172800" cy="187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028E7D-2857-6F5D-A88F-6CCDD92CF8D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96501" y="1970315"/>
                <a:ext cx="2034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49368AA-A0FE-CDF9-ED31-40CA3D4AA646}"/>
                  </a:ext>
                </a:extLst>
              </p14:cNvPr>
              <p14:cNvContentPartPr/>
              <p14:nvPr/>
            </p14:nvContentPartPr>
            <p14:xfrm>
              <a:off x="9553101" y="2000555"/>
              <a:ext cx="86760" cy="3531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49368AA-A0FE-CDF9-ED31-40CA3D4AA64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537621" y="1985075"/>
                <a:ext cx="117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6D9D369-F19B-5D00-154D-BC0C7FCEBBAD}"/>
                  </a:ext>
                </a:extLst>
              </p14:cNvPr>
              <p14:cNvContentPartPr/>
              <p14:nvPr/>
            </p14:nvContentPartPr>
            <p14:xfrm>
              <a:off x="9717621" y="2133755"/>
              <a:ext cx="149400" cy="23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6D9D369-F19B-5D00-154D-BC0C7FCEBB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702104" y="2118275"/>
                <a:ext cx="180074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86013E4-2A35-933F-4E38-0F2B1407158B}"/>
                  </a:ext>
                </a:extLst>
              </p14:cNvPr>
              <p14:cNvContentPartPr/>
              <p14:nvPr/>
            </p14:nvContentPartPr>
            <p14:xfrm>
              <a:off x="9780261" y="2016395"/>
              <a:ext cx="78840" cy="306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86013E4-2A35-933F-4E38-0F2B1407158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764781" y="2000933"/>
                <a:ext cx="109440" cy="336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865407C-F975-1637-5AE5-7D22E18C2A14}"/>
                  </a:ext>
                </a:extLst>
              </p14:cNvPr>
              <p14:cNvContentPartPr/>
              <p14:nvPr/>
            </p14:nvContentPartPr>
            <p14:xfrm>
              <a:off x="9968541" y="1945835"/>
              <a:ext cx="204120" cy="274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865407C-F975-1637-5AE5-7D22E18C2A1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953088" y="1930355"/>
                <a:ext cx="234666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58B430A-A3CA-690D-007E-4C47D36D3FA1}"/>
                  </a:ext>
                </a:extLst>
              </p14:cNvPr>
              <p14:cNvContentPartPr/>
              <p14:nvPr/>
            </p14:nvContentPartPr>
            <p14:xfrm>
              <a:off x="10291821" y="2196755"/>
              <a:ext cx="186840" cy="8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58B430A-A3CA-690D-007E-4C47D36D3FA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276341" y="2181275"/>
                <a:ext cx="217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EF7E87B-0468-5E93-A47B-52908FB2A1A5}"/>
                  </a:ext>
                </a:extLst>
              </p14:cNvPr>
              <p14:cNvContentPartPr/>
              <p14:nvPr/>
            </p14:nvContentPartPr>
            <p14:xfrm>
              <a:off x="10278501" y="2079035"/>
              <a:ext cx="184320" cy="82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EF7E87B-0468-5E93-A47B-52908FB2A1A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262991" y="2063555"/>
                <a:ext cx="2149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A5293B0-F96E-2AE9-F498-53225E50F274}"/>
                  </a:ext>
                </a:extLst>
              </p14:cNvPr>
              <p14:cNvContentPartPr/>
              <p14:nvPr/>
            </p14:nvContentPartPr>
            <p14:xfrm>
              <a:off x="10760181" y="1805435"/>
              <a:ext cx="250200" cy="459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A5293B0-F96E-2AE9-F498-53225E50F27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744701" y="1789955"/>
                <a:ext cx="280800" cy="4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56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01C54-85B6-C2E2-60DD-19808566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8376-6AAF-91DC-9459-9ED6375A7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Example:</a:t>
            </a:r>
            <a:br>
              <a:rPr lang="en-US"/>
            </a:br>
            <a:r>
              <a:t>Recommendation Systems</a:t>
            </a:r>
            <a:r>
              <a:rPr lang="en-US"/>
              <a:t> (like Netflix, Amazon)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8E205-05BB-F6F7-1FA6-CF2A2047E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>
                <a:solidFill>
                  <a:schemeClr val="tx1"/>
                </a:solidFill>
              </a:rPr>
              <a:t>How Vectors and Matrix Multiplication Drive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353899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7B4FB8-F7C2-8DAE-650C-D2F8ACC58494}"/>
                  </a:ext>
                </a:extLst>
              </p14:cNvPr>
              <p14:cNvContentPartPr/>
              <p14:nvPr/>
            </p14:nvContentPartPr>
            <p14:xfrm>
              <a:off x="737781" y="579995"/>
              <a:ext cx="270360" cy="7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7B4FB8-F7C2-8DAE-650C-D2F8ACC584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01" y="564515"/>
                <a:ext cx="300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5612C6-B8A0-5DBD-3730-4CF8E3A093DE}"/>
                  </a:ext>
                </a:extLst>
              </p14:cNvPr>
              <p14:cNvContentPartPr/>
              <p14:nvPr/>
            </p14:nvContentPartPr>
            <p14:xfrm>
              <a:off x="708261" y="411875"/>
              <a:ext cx="367200" cy="79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5612C6-B8A0-5DBD-3730-4CF8E3A093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766" y="396395"/>
                <a:ext cx="39783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EAB396-CB47-26DE-F567-23CEA2042AAF}"/>
                  </a:ext>
                </a:extLst>
              </p14:cNvPr>
              <p14:cNvContentPartPr/>
              <p14:nvPr/>
            </p14:nvContentPartPr>
            <p14:xfrm>
              <a:off x="1564701" y="313595"/>
              <a:ext cx="1082160" cy="580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EAB396-CB47-26DE-F567-23CEA2042A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9221" y="298125"/>
                <a:ext cx="111276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2D06F3-5075-03CB-6317-44922E0B23EC}"/>
                  </a:ext>
                </a:extLst>
              </p14:cNvPr>
              <p14:cNvContentPartPr/>
              <p14:nvPr/>
            </p14:nvContentPartPr>
            <p14:xfrm>
              <a:off x="2812101" y="595835"/>
              <a:ext cx="179640" cy="478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2D06F3-5075-03CB-6317-44922E0B23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6621" y="580367"/>
                <a:ext cx="210240" cy="50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92DD31-4803-7933-4878-6DB0D244B22D}"/>
                  </a:ext>
                </a:extLst>
              </p14:cNvPr>
              <p14:cNvContentPartPr/>
              <p14:nvPr/>
            </p14:nvContentPartPr>
            <p14:xfrm>
              <a:off x="1399821" y="1403315"/>
              <a:ext cx="1113480" cy="815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92DD31-4803-7933-4878-6DB0D244B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4341" y="1387835"/>
                <a:ext cx="114408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7825B27-C3A3-098B-5364-A827A8D10688}"/>
                  </a:ext>
                </a:extLst>
              </p14:cNvPr>
              <p14:cNvContentPartPr/>
              <p14:nvPr/>
            </p14:nvContentPartPr>
            <p14:xfrm>
              <a:off x="3163821" y="752435"/>
              <a:ext cx="243360" cy="71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7825B27-C3A3-098B-5364-A827A8D106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48341" y="736876"/>
                <a:ext cx="273960" cy="102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687F3FC-079E-D718-AE97-1EAD120EFD13}"/>
                  </a:ext>
                </a:extLst>
              </p14:cNvPr>
              <p14:cNvContentPartPr/>
              <p14:nvPr/>
            </p14:nvContentPartPr>
            <p14:xfrm>
              <a:off x="2685741" y="1348235"/>
              <a:ext cx="972360" cy="1003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687F3FC-079E-D718-AE97-1EAD120EFD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0261" y="1332755"/>
                <a:ext cx="100296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378343B-D655-74E7-107A-F8B437D95250}"/>
                  </a:ext>
                </a:extLst>
              </p14:cNvPr>
              <p14:cNvContentPartPr/>
              <p14:nvPr/>
            </p14:nvContentPartPr>
            <p14:xfrm>
              <a:off x="3869421" y="1357235"/>
              <a:ext cx="188640" cy="269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378343B-D655-74E7-107A-F8B437D952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3941" y="1341755"/>
                <a:ext cx="2192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087804-D22D-9FC3-2711-B7F6EC89C9D1}"/>
                  </a:ext>
                </a:extLst>
              </p14:cNvPr>
              <p14:cNvContentPartPr/>
              <p14:nvPr/>
            </p14:nvContentPartPr>
            <p14:xfrm>
              <a:off x="3140421" y="1951955"/>
              <a:ext cx="23760" cy="290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087804-D22D-9FC3-2711-B7F6EC89C9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25172" y="1936456"/>
                <a:ext cx="53903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8B6E1BA-7489-D5C8-0179-B165C14E1A97}"/>
                  </a:ext>
                </a:extLst>
              </p14:cNvPr>
              <p14:cNvContentPartPr/>
              <p14:nvPr/>
            </p14:nvContentPartPr>
            <p14:xfrm>
              <a:off x="3587181" y="1932155"/>
              <a:ext cx="31680" cy="255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8B6E1BA-7489-D5C8-0179-B165C14E1A9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71875" y="1916675"/>
                <a:ext cx="61936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BD582BF-0607-C611-C75E-9DC694AD45E9}"/>
                  </a:ext>
                </a:extLst>
              </p14:cNvPr>
              <p14:cNvContentPartPr/>
              <p14:nvPr/>
            </p14:nvContentPartPr>
            <p14:xfrm>
              <a:off x="5433981" y="1764035"/>
              <a:ext cx="254520" cy="149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BD582BF-0607-C611-C75E-9DC694AD45E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18523" y="1748592"/>
                <a:ext cx="285077" cy="17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8B9643-DCC9-E729-7D21-CDBC977D4CEE}"/>
                  </a:ext>
                </a:extLst>
              </p14:cNvPr>
              <p14:cNvContentPartPr/>
              <p14:nvPr/>
            </p14:nvContentPartPr>
            <p14:xfrm>
              <a:off x="3979221" y="901475"/>
              <a:ext cx="1206720" cy="1622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8B9643-DCC9-E729-7D21-CDBC977D4CE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63741" y="885995"/>
                <a:ext cx="1237320" cy="16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413899C-9F2B-45F2-8E0A-228EC5DDADB2}"/>
                  </a:ext>
                </a:extLst>
              </p14:cNvPr>
              <p14:cNvContentPartPr/>
              <p14:nvPr/>
            </p14:nvContentPartPr>
            <p14:xfrm>
              <a:off x="6401661" y="2352635"/>
              <a:ext cx="155520" cy="247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413899C-9F2B-45F2-8E0A-228EC5DDA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86181" y="2337155"/>
                <a:ext cx="1861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140445C-6CEB-323F-3321-701F9B1C8BEE}"/>
                  </a:ext>
                </a:extLst>
              </p14:cNvPr>
              <p14:cNvContentPartPr/>
              <p14:nvPr/>
            </p14:nvContentPartPr>
            <p14:xfrm>
              <a:off x="6312021" y="1741355"/>
              <a:ext cx="223200" cy="313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140445C-6CEB-323F-3321-701F9B1C8B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96541" y="1725875"/>
                <a:ext cx="2538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27F0CAC-4031-181E-442F-1321BF93A0E4}"/>
                  </a:ext>
                </a:extLst>
              </p14:cNvPr>
              <p14:cNvContentPartPr/>
              <p14:nvPr/>
            </p14:nvContentPartPr>
            <p14:xfrm>
              <a:off x="6456381" y="1202795"/>
              <a:ext cx="126000" cy="318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27F0CAC-4031-181E-442F-1321BF93A0E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40857" y="1187315"/>
                <a:ext cx="156688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36D52FB-36BC-7F49-A1A9-A3E21668E6B4}"/>
                  </a:ext>
                </a:extLst>
              </p14:cNvPr>
              <p14:cNvContentPartPr/>
              <p14:nvPr/>
            </p14:nvContentPartPr>
            <p14:xfrm>
              <a:off x="6075861" y="995435"/>
              <a:ext cx="396720" cy="1858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36D52FB-36BC-7F49-A1A9-A3E21668E6B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60381" y="979955"/>
                <a:ext cx="427320" cy="18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88F985B-1D76-3E10-AF1C-6BBA34D8F9B2}"/>
                  </a:ext>
                </a:extLst>
              </p14:cNvPr>
              <p14:cNvContentPartPr/>
              <p14:nvPr/>
            </p14:nvContentPartPr>
            <p14:xfrm>
              <a:off x="6895581" y="979955"/>
              <a:ext cx="1654200" cy="19566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88F985B-1D76-3E10-AF1C-6BBA34D8F9B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80104" y="964478"/>
                <a:ext cx="1684793" cy="1987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74D788-B5BF-5C83-E5ED-5A9FCE123ECD}"/>
                  </a:ext>
                </a:extLst>
              </p14:cNvPr>
              <p14:cNvContentPartPr/>
              <p14:nvPr/>
            </p14:nvContentPartPr>
            <p14:xfrm>
              <a:off x="9004101" y="1183715"/>
              <a:ext cx="533520" cy="341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C74D788-B5BF-5C83-E5ED-5A9FCE123EC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88621" y="1168235"/>
                <a:ext cx="5641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DBC4604-A1E8-78B1-5669-4A6091193E08}"/>
                  </a:ext>
                </a:extLst>
              </p14:cNvPr>
              <p14:cNvContentPartPr/>
              <p14:nvPr/>
            </p14:nvContentPartPr>
            <p14:xfrm>
              <a:off x="8988621" y="1724795"/>
              <a:ext cx="635400" cy="243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DBC4604-A1E8-78B1-5669-4A6091193E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73141" y="1709315"/>
                <a:ext cx="66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C84595F-3B2C-69F9-46CD-0891B83A5F7E}"/>
                  </a:ext>
                </a:extLst>
              </p14:cNvPr>
              <p14:cNvContentPartPr/>
              <p14:nvPr/>
            </p14:nvContentPartPr>
            <p14:xfrm>
              <a:off x="8707101" y="979955"/>
              <a:ext cx="1097280" cy="1733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C84595F-3B2C-69F9-46CD-0891B83A5F7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91621" y="964475"/>
                <a:ext cx="1127880" cy="17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AE8B992-3E40-A841-D67E-6D271B98E615}"/>
                  </a:ext>
                </a:extLst>
              </p14:cNvPr>
              <p14:cNvContentPartPr/>
              <p14:nvPr/>
            </p14:nvContentPartPr>
            <p14:xfrm>
              <a:off x="9929301" y="995435"/>
              <a:ext cx="1081800" cy="1811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AE8B992-3E40-A841-D67E-6D271B98E61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13816" y="979955"/>
                <a:ext cx="111241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B4F4112-4DA2-25D3-89F3-3D80E7E7E52C}"/>
                  </a:ext>
                </a:extLst>
              </p14:cNvPr>
              <p14:cNvContentPartPr/>
              <p14:nvPr/>
            </p14:nvContentPartPr>
            <p14:xfrm>
              <a:off x="1079421" y="3715955"/>
              <a:ext cx="446400" cy="361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B4F4112-4DA2-25D3-89F3-3D80E7E7E52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63941" y="3700475"/>
                <a:ext cx="4770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99707D2-A598-1AEF-358E-70E5DCFFB84A}"/>
                  </a:ext>
                </a:extLst>
              </p14:cNvPr>
              <p14:cNvContentPartPr/>
              <p14:nvPr/>
            </p14:nvContentPartPr>
            <p14:xfrm>
              <a:off x="1776876" y="3413148"/>
              <a:ext cx="1182600" cy="8715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99707D2-A598-1AEF-358E-70E5DCFFB8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61391" y="3397662"/>
                <a:ext cx="1213209" cy="90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A47D34E-C4F8-802F-0E22-97F827DF8852}"/>
                  </a:ext>
                </a:extLst>
              </p14:cNvPr>
              <p14:cNvContentPartPr/>
              <p14:nvPr/>
            </p14:nvContentPartPr>
            <p14:xfrm>
              <a:off x="3169356" y="3203268"/>
              <a:ext cx="1671120" cy="1415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A47D34E-C4F8-802F-0E22-97F827DF885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53873" y="3187788"/>
                <a:ext cx="1701727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AB6350-0EE2-466A-058B-BD8888683C88}"/>
                  </a:ext>
                </a:extLst>
              </p14:cNvPr>
              <p14:cNvContentPartPr/>
              <p14:nvPr/>
            </p14:nvContentPartPr>
            <p14:xfrm>
              <a:off x="5027316" y="2999508"/>
              <a:ext cx="833040" cy="18838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AB6350-0EE2-466A-058B-BD8888683C8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11836" y="2984031"/>
                <a:ext cx="863640" cy="1914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91FFED2-CCF2-87CF-4FD8-561FA84E2D69}"/>
                  </a:ext>
                </a:extLst>
              </p14:cNvPr>
              <p14:cNvContentPartPr/>
              <p14:nvPr/>
            </p14:nvContentPartPr>
            <p14:xfrm>
              <a:off x="6075636" y="3794388"/>
              <a:ext cx="305280" cy="1404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91FFED2-CCF2-87CF-4FD8-561FA84E2D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060156" y="3778908"/>
                <a:ext cx="335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EFEF16-982F-CD57-B96A-E2A02C967421}"/>
                  </a:ext>
                </a:extLst>
              </p14:cNvPr>
              <p14:cNvContentPartPr/>
              <p14:nvPr/>
            </p14:nvContentPartPr>
            <p14:xfrm>
              <a:off x="8139156" y="3205068"/>
              <a:ext cx="365040" cy="3020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EFEF16-982F-CD57-B96A-E2A02C9674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23676" y="3189588"/>
                <a:ext cx="3956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F3E83AF-AB62-F688-3B47-711FD5099195}"/>
                  </a:ext>
                </a:extLst>
              </p14:cNvPr>
              <p14:cNvContentPartPr/>
              <p14:nvPr/>
            </p14:nvContentPartPr>
            <p14:xfrm>
              <a:off x="7598076" y="3242148"/>
              <a:ext cx="291600" cy="3272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F3E83AF-AB62-F688-3B47-711FD509919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82596" y="3226651"/>
                <a:ext cx="322200" cy="35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76ACD2-18A2-6883-EAD3-F5A29EEDA59E}"/>
                  </a:ext>
                </a:extLst>
              </p14:cNvPr>
              <p14:cNvContentPartPr/>
              <p14:nvPr/>
            </p14:nvContentPartPr>
            <p14:xfrm>
              <a:off x="7181556" y="3205068"/>
              <a:ext cx="218160" cy="348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76ACD2-18A2-6883-EAD3-F5A29EEDA59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66076" y="3189604"/>
                <a:ext cx="248760" cy="379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090CA26-F7E1-597D-DCCF-0F268A0A122D}"/>
                  </a:ext>
                </a:extLst>
              </p14:cNvPr>
              <p14:cNvContentPartPr/>
              <p14:nvPr/>
            </p14:nvContentPartPr>
            <p14:xfrm>
              <a:off x="8566836" y="3008868"/>
              <a:ext cx="551520" cy="1221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090CA26-F7E1-597D-DCCF-0F268A0A12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51366" y="2993388"/>
                <a:ext cx="58210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20640F5-1F29-AC1F-43A8-22534A30A177}"/>
                  </a:ext>
                </a:extLst>
              </p14:cNvPr>
              <p14:cNvContentPartPr/>
              <p14:nvPr/>
            </p14:nvContentPartPr>
            <p14:xfrm>
              <a:off x="6801036" y="3125508"/>
              <a:ext cx="1500840" cy="1306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20640F5-1F29-AC1F-43A8-22534A30A17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85556" y="3110028"/>
                <a:ext cx="153144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C6159C4-F89B-B3C0-11D4-CA46ACC7DB20}"/>
                  </a:ext>
                </a:extLst>
              </p14:cNvPr>
              <p14:cNvContentPartPr/>
              <p14:nvPr/>
            </p14:nvContentPartPr>
            <p14:xfrm>
              <a:off x="9475116" y="3024348"/>
              <a:ext cx="957960" cy="14389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C6159C4-F89B-B3C0-11D4-CA46ACC7DB2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459630" y="3008868"/>
                <a:ext cx="988572" cy="14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53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687123" y="367088"/>
            <a:ext cx="6362211" cy="90207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732787" algn="l"/>
                <a:tab pos="3527238" algn="l"/>
                <a:tab pos="5382089" algn="l"/>
              </a:tabLst>
            </a:pPr>
            <a:r>
              <a:rPr sz="991">
                <a:solidFill>
                  <a:srgbClr val="E98C95"/>
                </a:solidFill>
                <a:latin typeface="Arial"/>
                <a:cs typeface="Arial"/>
              </a:rPr>
              <a:t>	</a:t>
            </a:r>
            <a:r>
              <a:rPr sz="99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991">
                <a:solidFill>
                  <a:srgbClr val="E98C95"/>
                </a:solidFill>
                <a:latin typeface="Arial"/>
                <a:cs typeface="Arial"/>
              </a:rPr>
              <a:t>	</a:t>
            </a:r>
            <a:endParaRPr sz="991">
              <a:latin typeface="Arial"/>
              <a:cs typeface="Arial"/>
            </a:endParaRPr>
          </a:p>
          <a:p>
            <a:pPr marL="25168"/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What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is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vector?</a:t>
            </a:r>
            <a:endParaRPr sz="2180">
              <a:latin typeface="Arial"/>
              <a:cs typeface="Arial"/>
            </a:endParaRPr>
          </a:p>
          <a:p>
            <a:pPr marL="523486">
              <a:spcBef>
                <a:spcPts val="941"/>
              </a:spcBef>
            </a:pP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vector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sz="1784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84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784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84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r>
              <a:rPr sz="1784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enclosed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bracket.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40908" y="3379471"/>
            <a:ext cx="2341787" cy="2634982"/>
            <a:chOff x="309193" y="1705381"/>
            <a:chExt cx="1181735" cy="1329690"/>
          </a:xfrm>
        </p:grpSpPr>
        <p:sp>
          <p:nvSpPr>
            <p:cNvPr id="21" name="object 21"/>
            <p:cNvSpPr/>
            <p:nvPr/>
          </p:nvSpPr>
          <p:spPr>
            <a:xfrm>
              <a:off x="309193" y="1705381"/>
              <a:ext cx="1181735" cy="173990"/>
            </a:xfrm>
            <a:custGeom>
              <a:avLst/>
              <a:gdLst/>
              <a:ahLst/>
              <a:cxnLst/>
              <a:rect l="l" t="t" r="r" b="b"/>
              <a:pathLst>
                <a:path w="1181735" h="173989">
                  <a:moveTo>
                    <a:pt x="1130814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3799"/>
                  </a:lnTo>
                  <a:lnTo>
                    <a:pt x="1181614" y="173799"/>
                  </a:lnTo>
                  <a:lnTo>
                    <a:pt x="1181614" y="50800"/>
                  </a:lnTo>
                  <a:lnTo>
                    <a:pt x="1177606" y="31075"/>
                  </a:lnTo>
                  <a:lnTo>
                    <a:pt x="1166692" y="14922"/>
                  </a:lnTo>
                  <a:lnTo>
                    <a:pt x="1150539" y="4008"/>
                  </a:lnTo>
                  <a:lnTo>
                    <a:pt x="1130814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866531"/>
              <a:ext cx="1181615" cy="506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9193" y="1910799"/>
              <a:ext cx="1181735" cy="1123950"/>
            </a:xfrm>
            <a:custGeom>
              <a:avLst/>
              <a:gdLst/>
              <a:ahLst/>
              <a:cxnLst/>
              <a:rect l="l" t="t" r="r" b="b"/>
              <a:pathLst>
                <a:path w="1181735" h="1123950">
                  <a:moveTo>
                    <a:pt x="1181614" y="0"/>
                  </a:moveTo>
                  <a:lnTo>
                    <a:pt x="0" y="0"/>
                  </a:lnTo>
                  <a:lnTo>
                    <a:pt x="0" y="1072913"/>
                  </a:lnTo>
                  <a:lnTo>
                    <a:pt x="4008" y="1092637"/>
                  </a:lnTo>
                  <a:lnTo>
                    <a:pt x="14922" y="1108790"/>
                  </a:lnTo>
                  <a:lnTo>
                    <a:pt x="31075" y="1119705"/>
                  </a:lnTo>
                  <a:lnTo>
                    <a:pt x="50800" y="1123713"/>
                  </a:lnTo>
                  <a:lnTo>
                    <a:pt x="1130814" y="1123713"/>
                  </a:lnTo>
                  <a:lnTo>
                    <a:pt x="1150539" y="1119705"/>
                  </a:lnTo>
                  <a:lnTo>
                    <a:pt x="1166692" y="1108790"/>
                  </a:lnTo>
                  <a:lnTo>
                    <a:pt x="1177606" y="1092637"/>
                  </a:lnTo>
                  <a:lnTo>
                    <a:pt x="1181614" y="1072913"/>
                  </a:lnTo>
                  <a:lnTo>
                    <a:pt x="118161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16410" y="3262635"/>
            <a:ext cx="1600619" cy="792600"/>
          </a:xfrm>
          <a:prstGeom prst="rect">
            <a:avLst/>
          </a:prstGeom>
        </p:spPr>
        <p:txBody>
          <a:bodyPr vert="horz" wrap="square" lIns="0" tIns="122058" rIns="0" bIns="0" rtlCol="0">
            <a:spAutoFit/>
          </a:bodyPr>
          <a:lstStyle/>
          <a:p>
            <a:pPr marL="25168">
              <a:spcBef>
                <a:spcPts val="959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Notation: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674"/>
              </a:spcBef>
            </a:pPr>
            <a:r>
              <a:rPr sz="1784" spc="-89">
                <a:latin typeface="Arial"/>
                <a:cs typeface="Arial"/>
              </a:rPr>
              <a:t>You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denote</a:t>
            </a:r>
            <a:endParaRPr sz="1784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16410" y="4023485"/>
            <a:ext cx="2114026" cy="1945589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vectors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several </a:t>
            </a:r>
            <a:r>
              <a:rPr sz="1784">
                <a:latin typeface="Arial"/>
                <a:cs typeface="Arial"/>
              </a:rPr>
              <a:t>ways. We</a:t>
            </a:r>
            <a:r>
              <a:rPr sz="1784" spc="-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will</a:t>
            </a:r>
            <a:r>
              <a:rPr sz="1784" spc="-8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mostly </a:t>
            </a:r>
            <a:r>
              <a:rPr sz="1784">
                <a:latin typeface="Arial"/>
                <a:cs typeface="Arial"/>
              </a:rPr>
              <a:t>use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lower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case </a:t>
            </a:r>
            <a:r>
              <a:rPr sz="1784">
                <a:latin typeface="Arial"/>
                <a:cs typeface="Arial"/>
              </a:rPr>
              <a:t>cursive</a:t>
            </a:r>
            <a:r>
              <a:rPr sz="1784" spc="-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notation,</a:t>
            </a:r>
            <a:r>
              <a:rPr sz="1784" spc="-9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but </a:t>
            </a:r>
            <a:r>
              <a:rPr sz="1784">
                <a:latin typeface="Arial"/>
                <a:cs typeface="Arial"/>
              </a:rPr>
              <a:t>occasionally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add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99">
                <a:latin typeface="Arial"/>
                <a:cs typeface="Arial"/>
              </a:rPr>
              <a:t>a</a:t>
            </a:r>
            <a:r>
              <a:rPr sz="1784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arrow</a:t>
            </a:r>
            <a:r>
              <a:rPr lang="en-US" sz="1784" spc="-20">
                <a:latin typeface="Arial"/>
                <a:cs typeface="Arial"/>
              </a:rPr>
              <a:t> above</a:t>
            </a:r>
            <a:r>
              <a:rPr sz="1784" spc="-20">
                <a:latin typeface="Arial"/>
                <a:cs typeface="Arial"/>
              </a:rPr>
              <a:t>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or</a:t>
            </a:r>
            <a:r>
              <a:rPr sz="1784" spc="-50">
                <a:latin typeface="Arial"/>
                <a:cs typeface="Arial"/>
              </a:rPr>
              <a:t> use </a:t>
            </a:r>
            <a:r>
              <a:rPr sz="1784" b="1">
                <a:latin typeface="Arial"/>
                <a:cs typeface="Arial"/>
              </a:rPr>
              <a:t>bold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font.</a:t>
            </a:r>
            <a:endParaRPr sz="1784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92726" y="1817381"/>
            <a:ext cx="2341787" cy="363663"/>
          </a:xfrm>
          <a:custGeom>
            <a:avLst/>
            <a:gdLst/>
            <a:ahLst/>
            <a:cxnLst/>
            <a:rect l="l" t="t" r="r" b="b"/>
            <a:pathLst>
              <a:path w="1181735" h="183515">
                <a:moveTo>
                  <a:pt x="1130814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3036"/>
                </a:lnTo>
                <a:lnTo>
                  <a:pt x="1181614" y="183036"/>
                </a:lnTo>
                <a:lnTo>
                  <a:pt x="1181614" y="50800"/>
                </a:lnTo>
                <a:lnTo>
                  <a:pt x="1177606" y="31075"/>
                </a:lnTo>
                <a:lnTo>
                  <a:pt x="1166692" y="14922"/>
                </a:lnTo>
                <a:lnTo>
                  <a:pt x="1150539" y="4008"/>
                </a:lnTo>
                <a:lnTo>
                  <a:pt x="1130814" y="0"/>
                </a:lnTo>
                <a:close/>
              </a:path>
            </a:pathLst>
          </a:custGeom>
          <a:solidFill>
            <a:srgbClr val="D41A2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27"/>
          <p:cNvSpPr txBox="1"/>
          <p:nvPr/>
        </p:nvSpPr>
        <p:spPr>
          <a:xfrm>
            <a:off x="4868229" y="1801763"/>
            <a:ext cx="2015873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Dimension/Space</a:t>
            </a:r>
            <a:endParaRPr sz="1982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92726" y="2155023"/>
            <a:ext cx="2341787" cy="2173168"/>
            <a:chOff x="1647379" y="1087488"/>
            <a:chExt cx="1181735" cy="109664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379" y="1087488"/>
              <a:ext cx="1181615" cy="5060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47379" y="1131751"/>
              <a:ext cx="1181735" cy="1052830"/>
            </a:xfrm>
            <a:custGeom>
              <a:avLst/>
              <a:gdLst/>
              <a:ahLst/>
              <a:cxnLst/>
              <a:rect l="l" t="t" r="r" b="b"/>
              <a:pathLst>
                <a:path w="1181735" h="1052830">
                  <a:moveTo>
                    <a:pt x="1181614" y="0"/>
                  </a:moveTo>
                  <a:lnTo>
                    <a:pt x="0" y="0"/>
                  </a:lnTo>
                  <a:lnTo>
                    <a:pt x="0" y="1001556"/>
                  </a:lnTo>
                  <a:lnTo>
                    <a:pt x="4008" y="1021280"/>
                  </a:lnTo>
                  <a:lnTo>
                    <a:pt x="14922" y="1037433"/>
                  </a:lnTo>
                  <a:lnTo>
                    <a:pt x="31075" y="1048348"/>
                  </a:lnTo>
                  <a:lnTo>
                    <a:pt x="50800" y="1052356"/>
                  </a:lnTo>
                  <a:lnTo>
                    <a:pt x="1130814" y="1052356"/>
                  </a:lnTo>
                  <a:lnTo>
                    <a:pt x="1150539" y="1048348"/>
                  </a:lnTo>
                  <a:lnTo>
                    <a:pt x="1166692" y="1037433"/>
                  </a:lnTo>
                  <a:lnTo>
                    <a:pt x="1177606" y="1021280"/>
                  </a:lnTo>
                  <a:lnTo>
                    <a:pt x="1181614" y="1001556"/>
                  </a:lnTo>
                  <a:lnTo>
                    <a:pt x="118161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68229" y="2205121"/>
            <a:ext cx="2057400" cy="1113631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8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denote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</a:t>
            </a:r>
            <a:r>
              <a:rPr sz="1784" b="1">
                <a:latin typeface="Arial"/>
                <a:cs typeface="Arial"/>
              </a:rPr>
              <a:t>dimension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</a:t>
            </a:r>
            <a:r>
              <a:rPr sz="1784" b="1">
                <a:latin typeface="Arial"/>
                <a:cs typeface="Arial"/>
              </a:rPr>
              <a:t>space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vector with:</a:t>
            </a:r>
            <a:endParaRPr sz="1784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16410" y="1553973"/>
            <a:ext cx="6407511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5327979" algn="l"/>
              </a:tabLst>
            </a:pPr>
            <a:r>
              <a:rPr sz="1784" spc="-20">
                <a:latin typeface="Arial"/>
                <a:cs typeface="Arial"/>
              </a:rPr>
              <a:t>Examples:</a:t>
            </a:r>
            <a:r>
              <a:rPr sz="1784">
                <a:latin typeface="Arial"/>
                <a:cs typeface="Arial"/>
              </a:rPr>
              <a:t>	</a:t>
            </a:r>
            <a:r>
              <a:rPr sz="1784" spc="-20">
                <a:latin typeface="Arial"/>
                <a:cs typeface="Arial"/>
              </a:rPr>
              <a:t>Examples:</a:t>
            </a:r>
            <a:endParaRPr sz="1784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92702" y="4578880"/>
            <a:ext cx="2341787" cy="1521343"/>
          </a:xfrm>
          <a:custGeom>
            <a:avLst/>
            <a:gdLst/>
            <a:ahLst/>
            <a:cxnLst/>
            <a:rect l="l" t="t" r="r" b="b"/>
            <a:pathLst>
              <a:path w="1181735" h="767714">
                <a:moveTo>
                  <a:pt x="1181620" y="44424"/>
                </a:moveTo>
                <a:lnTo>
                  <a:pt x="1180312" y="44424"/>
                </a:lnTo>
                <a:lnTo>
                  <a:pt x="1177607" y="31076"/>
                </a:lnTo>
                <a:lnTo>
                  <a:pt x="1166698" y="14922"/>
                </a:lnTo>
                <a:lnTo>
                  <a:pt x="1150543" y="4013"/>
                </a:lnTo>
                <a:lnTo>
                  <a:pt x="1130820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12"/>
                </a:lnTo>
                <a:lnTo>
                  <a:pt x="0" y="82384"/>
                </a:lnTo>
                <a:lnTo>
                  <a:pt x="0" y="716724"/>
                </a:lnTo>
                <a:lnTo>
                  <a:pt x="4013" y="736447"/>
                </a:lnTo>
                <a:lnTo>
                  <a:pt x="14922" y="752602"/>
                </a:lnTo>
                <a:lnTo>
                  <a:pt x="31076" y="763511"/>
                </a:lnTo>
                <a:lnTo>
                  <a:pt x="50800" y="767524"/>
                </a:lnTo>
                <a:lnTo>
                  <a:pt x="1130820" y="767524"/>
                </a:lnTo>
                <a:lnTo>
                  <a:pt x="1150543" y="763511"/>
                </a:lnTo>
                <a:lnTo>
                  <a:pt x="1166698" y="752602"/>
                </a:lnTo>
                <a:lnTo>
                  <a:pt x="1177607" y="736447"/>
                </a:lnTo>
                <a:lnTo>
                  <a:pt x="1181620" y="716724"/>
                </a:lnTo>
                <a:lnTo>
                  <a:pt x="1181620" y="82384"/>
                </a:lnTo>
                <a:lnTo>
                  <a:pt x="1181620" y="50812"/>
                </a:lnTo>
                <a:lnTo>
                  <a:pt x="1181620" y="44424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35"/>
          <p:cNvSpPr txBox="1"/>
          <p:nvPr/>
        </p:nvSpPr>
        <p:spPr>
          <a:xfrm>
            <a:off x="4817895" y="4659051"/>
            <a:ext cx="2290194" cy="1390950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75503" marR="60402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notation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208">
                <a:latin typeface="STIX Two Text"/>
                <a:cs typeface="STIX Two Text"/>
              </a:rPr>
              <a:t>x</a:t>
            </a:r>
            <a:r>
              <a:rPr sz="1784" i="1" spc="79">
                <a:latin typeface="STIX Two Text"/>
                <a:cs typeface="STIX Two Text"/>
              </a:rPr>
              <a:t> </a:t>
            </a:r>
            <a:r>
              <a:rPr sz="1784" i="1" spc="149">
                <a:latin typeface="Menlo"/>
                <a:cs typeface="Menlo"/>
              </a:rPr>
              <a:t>∈</a:t>
            </a:r>
            <a:r>
              <a:rPr sz="1784" i="1" spc="-575">
                <a:latin typeface="Menlo"/>
                <a:cs typeface="Menlo"/>
              </a:rPr>
              <a:t> </a:t>
            </a:r>
            <a:r>
              <a:rPr sz="1784" spc="50">
                <a:latin typeface="Times New Roman"/>
                <a:cs typeface="Times New Roman"/>
              </a:rPr>
              <a:t>R</a:t>
            </a:r>
            <a:r>
              <a:rPr sz="1784" spc="73" baseline="37037">
                <a:latin typeface="Times New Roman"/>
                <a:cs typeface="Times New Roman"/>
              </a:rPr>
              <a:t>3</a:t>
            </a:r>
            <a:r>
              <a:rPr sz="1784" spc="1486" baseline="37037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says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that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vector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 i="1" spc="109">
                <a:latin typeface="STIX Two Text"/>
                <a:cs typeface="STIX Two Text"/>
              </a:rPr>
              <a:t>x </a:t>
            </a:r>
            <a:r>
              <a:rPr sz="1784">
                <a:latin typeface="Arial"/>
                <a:cs typeface="Arial"/>
              </a:rPr>
              <a:t>exists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3D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vector </a:t>
            </a:r>
            <a:r>
              <a:rPr sz="1784">
                <a:latin typeface="Arial"/>
                <a:cs typeface="Arial"/>
              </a:rPr>
              <a:t>space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real </a:t>
            </a:r>
            <a:r>
              <a:rPr sz="1784" spc="-20">
                <a:latin typeface="Arial"/>
                <a:cs typeface="Arial"/>
              </a:rPr>
              <a:t>numbers.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444521" y="3655275"/>
            <a:ext cx="2341787" cy="2088859"/>
            <a:chOff x="2985553" y="1844560"/>
            <a:chExt cx="1181735" cy="1054100"/>
          </a:xfrm>
        </p:grpSpPr>
        <p:sp>
          <p:nvSpPr>
            <p:cNvPr id="50" name="object 50"/>
            <p:cNvSpPr/>
            <p:nvPr/>
          </p:nvSpPr>
          <p:spPr>
            <a:xfrm>
              <a:off x="2985553" y="1844560"/>
              <a:ext cx="1181735" cy="173990"/>
            </a:xfrm>
            <a:custGeom>
              <a:avLst/>
              <a:gdLst/>
              <a:ahLst/>
              <a:cxnLst/>
              <a:rect l="l" t="t" r="r" b="b"/>
              <a:pathLst>
                <a:path w="1181735" h="173989">
                  <a:moveTo>
                    <a:pt x="1130814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3799"/>
                  </a:lnTo>
                  <a:lnTo>
                    <a:pt x="1181614" y="173799"/>
                  </a:lnTo>
                  <a:lnTo>
                    <a:pt x="1181614" y="50800"/>
                  </a:lnTo>
                  <a:lnTo>
                    <a:pt x="1177606" y="31075"/>
                  </a:lnTo>
                  <a:lnTo>
                    <a:pt x="1166692" y="14922"/>
                  </a:lnTo>
                  <a:lnTo>
                    <a:pt x="1150539" y="4008"/>
                  </a:lnTo>
                  <a:lnTo>
                    <a:pt x="1130814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5553" y="2005711"/>
              <a:ext cx="1181615" cy="5060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85553" y="2049983"/>
              <a:ext cx="1181735" cy="848360"/>
            </a:xfrm>
            <a:custGeom>
              <a:avLst/>
              <a:gdLst/>
              <a:ahLst/>
              <a:cxnLst/>
              <a:rect l="l" t="t" r="r" b="b"/>
              <a:pathLst>
                <a:path w="1181735" h="848360">
                  <a:moveTo>
                    <a:pt x="1181614" y="0"/>
                  </a:moveTo>
                  <a:lnTo>
                    <a:pt x="0" y="0"/>
                  </a:lnTo>
                  <a:lnTo>
                    <a:pt x="0" y="797471"/>
                  </a:lnTo>
                  <a:lnTo>
                    <a:pt x="4008" y="817195"/>
                  </a:lnTo>
                  <a:lnTo>
                    <a:pt x="14922" y="833348"/>
                  </a:lnTo>
                  <a:lnTo>
                    <a:pt x="31075" y="844262"/>
                  </a:lnTo>
                  <a:lnTo>
                    <a:pt x="50800" y="848271"/>
                  </a:lnTo>
                  <a:lnTo>
                    <a:pt x="1130814" y="848271"/>
                  </a:lnTo>
                  <a:lnTo>
                    <a:pt x="1150539" y="844262"/>
                  </a:lnTo>
                  <a:lnTo>
                    <a:pt x="1166692" y="833348"/>
                  </a:lnTo>
                  <a:lnTo>
                    <a:pt x="1177606" y="817195"/>
                  </a:lnTo>
                  <a:lnTo>
                    <a:pt x="1181614" y="797471"/>
                  </a:lnTo>
                  <a:lnTo>
                    <a:pt x="118161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20022" y="3534805"/>
            <a:ext cx="1947924" cy="795144"/>
          </a:xfrm>
          <a:prstGeom prst="rect">
            <a:avLst/>
          </a:prstGeom>
        </p:spPr>
        <p:txBody>
          <a:bodyPr vert="horz" wrap="square" lIns="0" tIns="124577" rIns="0" bIns="0" rtlCol="0">
            <a:spAutoFit/>
          </a:bodyPr>
          <a:lstStyle/>
          <a:p>
            <a:pPr marL="25168">
              <a:spcBef>
                <a:spcPts val="981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Notation: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713"/>
              </a:spcBef>
            </a:pPr>
            <a:r>
              <a:rPr lang="en-US" sz="1784" spc="-20">
                <a:latin typeface="Arial"/>
                <a:cs typeface="Arial"/>
              </a:rPr>
              <a:t>A </a:t>
            </a:r>
            <a:r>
              <a:rPr sz="1784" spc="-20">
                <a:latin typeface="Arial"/>
                <a:cs typeface="Arial"/>
              </a:rPr>
              <a:t>vector</a:t>
            </a:r>
            <a:endParaRPr sz="1784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20024" y="4302561"/>
            <a:ext cx="2082567" cy="1390950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doesn’t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need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50">
                <a:latin typeface="Arial"/>
                <a:cs typeface="Arial"/>
              </a:rPr>
              <a:t> be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Latin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letter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99">
                <a:latin typeface="STIX Two Text"/>
                <a:cs typeface="STIX Two Text"/>
              </a:rPr>
              <a:t>x</a:t>
            </a:r>
            <a:r>
              <a:rPr sz="1784" spc="99">
                <a:latin typeface="Arial"/>
                <a:cs typeface="Arial"/>
              </a:rPr>
              <a:t>;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it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any </a:t>
            </a:r>
            <a:r>
              <a:rPr sz="1784" spc="-20">
                <a:latin typeface="Arial"/>
                <a:cs typeface="Arial"/>
              </a:rPr>
              <a:t>lowercase</a:t>
            </a:r>
            <a:r>
              <a:rPr sz="1784" spc="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letter, </a:t>
            </a:r>
            <a:r>
              <a:rPr sz="1784">
                <a:latin typeface="Arial"/>
                <a:cs typeface="Arial"/>
              </a:rPr>
              <a:t>Latin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even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Greek.</a:t>
            </a:r>
            <a:endParaRPr sz="1784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5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442FAEC-56AE-DE4A-09C5-09A41AB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6" y="1965342"/>
            <a:ext cx="2569668" cy="129003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DB6C3B-AC78-DB14-FECD-0C32D4C23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911" y="1894599"/>
            <a:ext cx="2977714" cy="17187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F102176-8B4A-42C1-7D58-0FEE7D431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165" y="3398923"/>
            <a:ext cx="1144971" cy="7278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2140883" y="1381389"/>
            <a:ext cx="8926509" cy="3802788"/>
          </a:xfrm>
          <a:custGeom>
            <a:avLst/>
            <a:gdLst/>
            <a:ahLst/>
            <a:cxnLst/>
            <a:rect l="l" t="t" r="r" b="b"/>
            <a:pathLst>
              <a:path w="3989704" h="1808480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12"/>
                </a:lnTo>
                <a:lnTo>
                  <a:pt x="0" y="82384"/>
                </a:lnTo>
                <a:lnTo>
                  <a:pt x="0" y="1757578"/>
                </a:lnTo>
                <a:lnTo>
                  <a:pt x="4013" y="1777301"/>
                </a:lnTo>
                <a:lnTo>
                  <a:pt x="14922" y="1793455"/>
                </a:lnTo>
                <a:lnTo>
                  <a:pt x="31076" y="1804365"/>
                </a:lnTo>
                <a:lnTo>
                  <a:pt x="50800" y="1808378"/>
                </a:lnTo>
                <a:lnTo>
                  <a:pt x="3938854" y="1808378"/>
                </a:lnTo>
                <a:lnTo>
                  <a:pt x="3958577" y="1804365"/>
                </a:lnTo>
                <a:lnTo>
                  <a:pt x="3974731" y="1793455"/>
                </a:lnTo>
                <a:lnTo>
                  <a:pt x="3985653" y="1777301"/>
                </a:lnTo>
                <a:lnTo>
                  <a:pt x="3989654" y="1757578"/>
                </a:lnTo>
                <a:lnTo>
                  <a:pt x="3989654" y="82384"/>
                </a:lnTo>
                <a:lnTo>
                  <a:pt x="3989654" y="50812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9"/>
          <p:cNvSpPr txBox="1"/>
          <p:nvPr/>
        </p:nvSpPr>
        <p:spPr>
          <a:xfrm>
            <a:off x="907749" y="94015"/>
            <a:ext cx="9917905" cy="1151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Vectors</a:t>
            </a:r>
            <a:endParaRPr sz="2180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r>
              <a:rPr sz="1784">
                <a:latin typeface="Arial"/>
                <a:cs typeface="Arial"/>
              </a:rPr>
              <a:t>In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machine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learning,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vector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sample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data.</a:t>
            </a:r>
            <a:endParaRPr sz="1784">
              <a:latin typeface="Arial"/>
              <a:cs typeface="Arial"/>
            </a:endParaRPr>
          </a:p>
          <a:p>
            <a:pPr marL="523486">
              <a:spcBef>
                <a:spcPts val="1893"/>
              </a:spcBef>
            </a:pPr>
            <a:r>
              <a:rPr sz="1784">
                <a:latin typeface="Arial"/>
                <a:cs typeface="Arial"/>
              </a:rPr>
              <a:t>Suppose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lang="en-US" sz="1784">
                <a:latin typeface="Arial"/>
                <a:cs typeface="Arial"/>
              </a:rPr>
              <a:t> the following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sample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lang="en-US" sz="1784">
                <a:latin typeface="Arial"/>
                <a:cs typeface="Arial"/>
              </a:rPr>
              <a:t> data</a:t>
            </a:r>
            <a:endParaRPr sz="1784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8016" y="2840853"/>
            <a:ext cx="6766986" cy="1081766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304528" indent="-229025">
              <a:spcBef>
                <a:spcPts val="811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sz="1784">
                <a:latin typeface="Arial"/>
                <a:cs typeface="Arial"/>
              </a:rPr>
              <a:t>Each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column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b="1" spc="-2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endParaRPr sz="1784">
              <a:latin typeface="Arial"/>
              <a:cs typeface="Arial"/>
            </a:endParaRP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sz="1784">
                <a:latin typeface="Arial"/>
                <a:cs typeface="Arial"/>
              </a:rPr>
              <a:t>Each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row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b="1" spc="-2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1784">
              <a:latin typeface="Arial"/>
              <a:cs typeface="Arial"/>
            </a:endParaRP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sz="1784" spc="-20">
                <a:latin typeface="Arial"/>
                <a:cs typeface="Arial"/>
              </a:rPr>
              <a:t>Mathematically,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each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sample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represented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vector:</a:t>
            </a:r>
            <a:endParaRPr sz="1784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0014" y="5289587"/>
            <a:ext cx="10436772" cy="1152103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3269" marR="96895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1784" spc="-20">
                <a:latin typeface="Arial"/>
                <a:cs typeface="Arial"/>
              </a:rPr>
              <a:t>By </a:t>
            </a:r>
            <a:r>
              <a:rPr sz="1784" spc="-20">
                <a:latin typeface="Arial"/>
                <a:cs typeface="Arial"/>
              </a:rPr>
              <a:t>default,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all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vectors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sz="1784" b="1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84" b="1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r>
              <a:rPr sz="1784">
                <a:latin typeface="Arial"/>
                <a:cs typeface="Arial"/>
              </a:rPr>
              <a:t>;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common</a:t>
            </a:r>
            <a:r>
              <a:rPr lang="en-US"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standard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ML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DS.</a:t>
            </a:r>
            <a:endParaRPr lang="en-US" sz="1784" spc="-50">
              <a:latin typeface="Arial"/>
              <a:cs typeface="Arial"/>
            </a:endParaRPr>
          </a:p>
          <a:p>
            <a:pPr marL="303269" marR="96895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endParaRPr sz="1784">
              <a:latin typeface="Arial"/>
              <a:cs typeface="Arial"/>
            </a:endParaRPr>
          </a:p>
          <a:p>
            <a:pPr marL="303269" marR="60402" indent="-229025">
              <a:lnSpc>
                <a:spcPct val="101000"/>
              </a:lnSpc>
              <a:spcBef>
                <a:spcPts val="79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1784">
                <a:latin typeface="Arial"/>
                <a:cs typeface="Arial"/>
              </a:rPr>
              <a:t>Some </a:t>
            </a:r>
            <a:r>
              <a:rPr sz="1784">
                <a:latin typeface="Arial"/>
                <a:cs typeface="Arial"/>
              </a:rPr>
              <a:t>data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lang="en-US" sz="1784" b="1">
                <a:highlight>
                  <a:srgbClr val="FFFF00"/>
                </a:highlight>
                <a:latin typeface="Arial"/>
                <a:cs typeface="Arial"/>
              </a:rPr>
              <a:t>numeric</a:t>
            </a:r>
            <a:r>
              <a:rPr lang="en-US" sz="1784" b="1" spc="-5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some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lang="en-US" sz="1784" b="1">
                <a:highlight>
                  <a:srgbClr val="FFFF00"/>
                </a:highlight>
                <a:latin typeface="Arial"/>
                <a:cs typeface="Arial"/>
              </a:rPr>
              <a:t>categorical</a:t>
            </a:r>
            <a:r>
              <a:rPr sz="1784">
                <a:latin typeface="Arial"/>
                <a:cs typeface="Arial"/>
              </a:rPr>
              <a:t>.</a:t>
            </a:r>
            <a:r>
              <a:rPr sz="1784" spc="59">
                <a:latin typeface="Arial"/>
                <a:cs typeface="Arial"/>
              </a:rPr>
              <a:t> </a:t>
            </a:r>
            <a:r>
              <a:rPr lang="en-US" sz="1784" spc="59">
                <a:latin typeface="Arial"/>
                <a:cs typeface="Arial"/>
              </a:rPr>
              <a:t>Later w</a:t>
            </a:r>
            <a:r>
              <a:rPr sz="1784">
                <a:latin typeface="Arial"/>
                <a:cs typeface="Arial"/>
              </a:rPr>
              <a:t>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will</a:t>
            </a:r>
            <a:r>
              <a:rPr lang="en-US" sz="1784">
                <a:latin typeface="Arial"/>
                <a:cs typeface="Arial"/>
              </a:rPr>
              <a:t> see that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need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categorical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features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numerically</a:t>
            </a:r>
            <a:endParaRPr sz="1784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7602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6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C551D97-9943-15DE-AD84-708D6B59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1" y="1705809"/>
            <a:ext cx="6086040" cy="12213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2F25BA-92FC-60C5-FBA1-F5875CC9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49" y="3989789"/>
            <a:ext cx="6086041" cy="1027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A5633A-F386-2FE0-C13C-E4C085856758}"/>
                  </a:ext>
                </a:extLst>
              </p14:cNvPr>
              <p14:cNvContentPartPr/>
              <p14:nvPr/>
            </p14:nvContentPartPr>
            <p14:xfrm>
              <a:off x="3469461" y="3575555"/>
              <a:ext cx="3630240" cy="1771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A5633A-F386-2FE0-C13C-E4C0858567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3979" y="3560072"/>
                <a:ext cx="3660843" cy="1802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731EBA-5184-1B33-E863-509BA74F6B8E}"/>
                  </a:ext>
                </a:extLst>
              </p14:cNvPr>
              <p14:cNvContentPartPr/>
              <p14:nvPr/>
            </p14:nvContentPartPr>
            <p14:xfrm>
              <a:off x="8016981" y="3195035"/>
              <a:ext cx="3182760" cy="2440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731EBA-5184-1B33-E863-509BA74F6B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1499" y="3179557"/>
                <a:ext cx="3213363" cy="2470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F0A82D7-385C-3418-44FD-DF18835587E6}"/>
                  </a:ext>
                </a:extLst>
              </p14:cNvPr>
              <p14:cNvContentPartPr/>
              <p14:nvPr/>
            </p14:nvContentPartPr>
            <p14:xfrm>
              <a:off x="5100261" y="847475"/>
              <a:ext cx="3934800" cy="1081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F0A82D7-385C-3418-44FD-DF18835587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9743" y="831990"/>
                <a:ext cx="3970437" cy="1117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E9020E-1FB4-B149-F805-8914019B8CF4}"/>
                  </a:ext>
                </a:extLst>
              </p14:cNvPr>
              <p14:cNvContentPartPr/>
              <p14:nvPr/>
            </p14:nvContentPartPr>
            <p14:xfrm>
              <a:off x="3160221" y="1945115"/>
              <a:ext cx="207720" cy="995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E9020E-1FB4-B149-F805-8914019B8C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9421" y="1934315"/>
                <a:ext cx="22896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E9FE671-ECEF-57F5-3998-3EFB578603AE}"/>
                  </a:ext>
                </a:extLst>
              </p14:cNvPr>
              <p14:cNvContentPartPr/>
              <p14:nvPr/>
            </p14:nvContentPartPr>
            <p14:xfrm>
              <a:off x="2161221" y="1724795"/>
              <a:ext cx="673560" cy="438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E9FE671-ECEF-57F5-3998-3EFB578603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50421" y="1713995"/>
                <a:ext cx="694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71F9F4-A73C-ABDB-0167-8D9BC2F1717D}"/>
                  </a:ext>
                </a:extLst>
              </p14:cNvPr>
              <p14:cNvContentPartPr/>
              <p14:nvPr/>
            </p14:nvContentPartPr>
            <p14:xfrm>
              <a:off x="695301" y="2069675"/>
              <a:ext cx="1230120" cy="658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71F9F4-A73C-ABDB-0167-8D9BC2F171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4504" y="2058875"/>
                <a:ext cx="1251354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05A988D-63BF-BA55-A72A-20FFAE968145}"/>
                  </a:ext>
                </a:extLst>
              </p14:cNvPr>
              <p14:cNvContentPartPr/>
              <p14:nvPr/>
            </p14:nvContentPartPr>
            <p14:xfrm>
              <a:off x="2998221" y="1490435"/>
              <a:ext cx="683280" cy="407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05A988D-63BF-BA55-A72A-20FFAE9681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7421" y="1479635"/>
                <a:ext cx="704520" cy="42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717047" y="591145"/>
            <a:ext cx="4704966" cy="91503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Matrices</a:t>
            </a:r>
            <a:endParaRPr sz="2180">
              <a:latin typeface="Arial"/>
              <a:cs typeface="Arial"/>
            </a:endParaRPr>
          </a:p>
          <a:p>
            <a:pPr marL="523486">
              <a:spcBef>
                <a:spcPts val="2150"/>
              </a:spcBef>
            </a:pP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collection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samples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becomes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Matrix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07880" y="3045668"/>
            <a:ext cx="3208860" cy="3150668"/>
            <a:chOff x="309193" y="1650720"/>
            <a:chExt cx="1541780" cy="1229995"/>
          </a:xfrm>
        </p:grpSpPr>
        <p:sp>
          <p:nvSpPr>
            <p:cNvPr id="25" name="object 25"/>
            <p:cNvSpPr/>
            <p:nvPr/>
          </p:nvSpPr>
          <p:spPr>
            <a:xfrm>
              <a:off x="309193" y="1650720"/>
              <a:ext cx="1541780" cy="173990"/>
            </a:xfrm>
            <a:custGeom>
              <a:avLst/>
              <a:gdLst/>
              <a:ahLst/>
              <a:cxnLst/>
              <a:rect l="l" t="t" r="r" b="b"/>
              <a:pathLst>
                <a:path w="1541780" h="173989">
                  <a:moveTo>
                    <a:pt x="1490819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3799"/>
                  </a:lnTo>
                  <a:lnTo>
                    <a:pt x="1541619" y="173799"/>
                  </a:lnTo>
                  <a:lnTo>
                    <a:pt x="1541619" y="50800"/>
                  </a:lnTo>
                  <a:lnTo>
                    <a:pt x="1537611" y="31075"/>
                  </a:lnTo>
                  <a:lnTo>
                    <a:pt x="1526697" y="14922"/>
                  </a:lnTo>
                  <a:lnTo>
                    <a:pt x="1510543" y="4008"/>
                  </a:lnTo>
                  <a:lnTo>
                    <a:pt x="1490819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811871"/>
              <a:ext cx="1541619" cy="506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9193" y="1856147"/>
              <a:ext cx="1541780" cy="1024255"/>
            </a:xfrm>
            <a:custGeom>
              <a:avLst/>
              <a:gdLst/>
              <a:ahLst/>
              <a:cxnLst/>
              <a:rect l="l" t="t" r="r" b="b"/>
              <a:pathLst>
                <a:path w="1541780" h="1024255">
                  <a:moveTo>
                    <a:pt x="1541619" y="0"/>
                  </a:moveTo>
                  <a:lnTo>
                    <a:pt x="0" y="0"/>
                  </a:lnTo>
                  <a:lnTo>
                    <a:pt x="0" y="973235"/>
                  </a:lnTo>
                  <a:lnTo>
                    <a:pt x="4008" y="992960"/>
                  </a:lnTo>
                  <a:lnTo>
                    <a:pt x="14922" y="1009112"/>
                  </a:lnTo>
                  <a:lnTo>
                    <a:pt x="31075" y="1020027"/>
                  </a:lnTo>
                  <a:lnTo>
                    <a:pt x="50800" y="1024035"/>
                  </a:lnTo>
                  <a:lnTo>
                    <a:pt x="1490819" y="1024035"/>
                  </a:lnTo>
                  <a:lnTo>
                    <a:pt x="1510543" y="1020027"/>
                  </a:lnTo>
                  <a:lnTo>
                    <a:pt x="1526697" y="1009112"/>
                  </a:lnTo>
                  <a:lnTo>
                    <a:pt x="1537611" y="992960"/>
                  </a:lnTo>
                  <a:lnTo>
                    <a:pt x="1541619" y="973235"/>
                  </a:lnTo>
                  <a:lnTo>
                    <a:pt x="1541619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29787" y="3590498"/>
            <a:ext cx="3019980" cy="1113631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3269" marR="60402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capital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letters, 	</a:t>
            </a:r>
            <a:r>
              <a:rPr sz="1784">
                <a:latin typeface="Arial"/>
                <a:cs typeface="Arial"/>
              </a:rPr>
              <a:t>such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248">
                <a:latin typeface="STIX Two Text"/>
                <a:cs typeface="STIX Two Text"/>
              </a:rPr>
              <a:t>X</a:t>
            </a:r>
            <a:r>
              <a:rPr sz="1784" spc="248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20">
                <a:latin typeface="Arial"/>
                <a:cs typeface="Arial"/>
              </a:rPr>
              <a:t> denote 	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entire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dataset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99">
                <a:latin typeface="Arial"/>
                <a:cs typeface="Arial"/>
              </a:rPr>
              <a:t>a</a:t>
            </a:r>
            <a:r>
              <a:rPr sz="1784" spc="-20">
                <a:latin typeface="Arial"/>
                <a:cs typeface="Arial"/>
              </a:rPr>
              <a:t> 	matrix</a:t>
            </a:r>
            <a:endParaRPr sz="1784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18600" y="1971127"/>
            <a:ext cx="3768754" cy="1338883"/>
          </a:xfrm>
          <a:custGeom>
            <a:avLst/>
            <a:gdLst/>
            <a:ahLst/>
            <a:cxnLst/>
            <a:rect l="l" t="t" r="r" b="b"/>
            <a:pathLst>
              <a:path w="1901825" h="675639">
                <a:moveTo>
                  <a:pt x="1901634" y="44437"/>
                </a:moveTo>
                <a:lnTo>
                  <a:pt x="1900339" y="44437"/>
                </a:lnTo>
                <a:lnTo>
                  <a:pt x="1897621" y="31076"/>
                </a:lnTo>
                <a:lnTo>
                  <a:pt x="1886712" y="14922"/>
                </a:lnTo>
                <a:lnTo>
                  <a:pt x="1870557" y="4013"/>
                </a:lnTo>
                <a:lnTo>
                  <a:pt x="1850834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82" y="44437"/>
                </a:lnTo>
                <a:lnTo>
                  <a:pt x="0" y="44437"/>
                </a:lnTo>
                <a:lnTo>
                  <a:pt x="0" y="50800"/>
                </a:lnTo>
                <a:lnTo>
                  <a:pt x="0" y="82384"/>
                </a:lnTo>
                <a:lnTo>
                  <a:pt x="0" y="624624"/>
                </a:lnTo>
                <a:lnTo>
                  <a:pt x="4013" y="644359"/>
                </a:lnTo>
                <a:lnTo>
                  <a:pt x="14922" y="660514"/>
                </a:lnTo>
                <a:lnTo>
                  <a:pt x="31076" y="671423"/>
                </a:lnTo>
                <a:lnTo>
                  <a:pt x="50800" y="675436"/>
                </a:lnTo>
                <a:lnTo>
                  <a:pt x="1850834" y="675436"/>
                </a:lnTo>
                <a:lnTo>
                  <a:pt x="1870557" y="671423"/>
                </a:lnTo>
                <a:lnTo>
                  <a:pt x="1886712" y="660514"/>
                </a:lnTo>
                <a:lnTo>
                  <a:pt x="1897621" y="644359"/>
                </a:lnTo>
                <a:lnTo>
                  <a:pt x="1901634" y="624624"/>
                </a:lnTo>
                <a:lnTo>
                  <a:pt x="1901634" y="82384"/>
                </a:lnTo>
                <a:lnTo>
                  <a:pt x="1901634" y="50800"/>
                </a:lnTo>
                <a:lnTo>
                  <a:pt x="1901634" y="44437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1"/>
          <p:cNvSpPr txBox="1"/>
          <p:nvPr/>
        </p:nvSpPr>
        <p:spPr>
          <a:xfrm>
            <a:off x="6143793" y="2024798"/>
            <a:ext cx="3718420" cy="2959136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75503" marR="352346" algn="ctr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dimension/space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data </a:t>
            </a:r>
            <a:r>
              <a:rPr sz="1784">
                <a:latin typeface="Arial"/>
                <a:cs typeface="Arial"/>
              </a:rPr>
              <a:t>matrix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denoted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357">
                <a:latin typeface="STIX Two Text"/>
                <a:cs typeface="STIX Two Text"/>
              </a:rPr>
              <a:t>X</a:t>
            </a:r>
            <a:r>
              <a:rPr sz="1784" i="1" spc="218">
                <a:latin typeface="STIX Two Text"/>
                <a:cs typeface="STIX Two Text"/>
              </a:rPr>
              <a:t> </a:t>
            </a:r>
            <a:r>
              <a:rPr sz="1784" i="1" spc="149">
                <a:latin typeface="Menlo"/>
                <a:cs typeface="Menlo"/>
              </a:rPr>
              <a:t>∈</a:t>
            </a:r>
            <a:r>
              <a:rPr sz="1784" i="1" spc="-575">
                <a:latin typeface="Menlo"/>
                <a:cs typeface="Menlo"/>
              </a:rPr>
              <a:t> </a:t>
            </a:r>
            <a:r>
              <a:rPr lang="en-US" sz="1784" spc="248" err="1">
                <a:latin typeface="Times New Roman"/>
                <a:cs typeface="Times New Roman"/>
              </a:rPr>
              <a:t>R</a:t>
            </a:r>
            <a:r>
              <a:rPr lang="en-US" sz="1784" i="1" spc="371" baseline="37037" err="1">
                <a:latin typeface="Times New Roman"/>
                <a:cs typeface="Times New Roman"/>
              </a:rPr>
              <a:t>N</a:t>
            </a:r>
            <a:r>
              <a:rPr lang="en-US" sz="1784" i="1" spc="371" baseline="37037" err="1">
                <a:latin typeface="Arial"/>
                <a:cs typeface="Arial"/>
              </a:rPr>
              <a:t>×</a:t>
            </a:r>
            <a:r>
              <a:rPr lang="en-US" sz="1784" i="1" spc="371" baseline="37037" err="1">
                <a:latin typeface="Times New Roman"/>
                <a:cs typeface="Times New Roman"/>
              </a:rPr>
              <a:t>d</a:t>
            </a:r>
            <a:endParaRPr sz="1784" baseline="37037">
              <a:latin typeface="Times New Roman"/>
              <a:cs typeface="Times New Roman"/>
            </a:endParaRPr>
          </a:p>
          <a:p>
            <a:pPr marL="291944" indent="-229025" algn="ctr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291944" algn="l"/>
              </a:tabLst>
            </a:pPr>
            <a:r>
              <a:rPr sz="1784" i="1" spc="188">
                <a:latin typeface="STIX Two Text"/>
                <a:cs typeface="STIX Two Text"/>
              </a:rPr>
              <a:t>N</a:t>
            </a:r>
            <a:r>
              <a:rPr sz="1784" i="1" spc="238">
                <a:latin typeface="STIX Two Text"/>
                <a:cs typeface="STIX Two Text"/>
              </a:rPr>
              <a:t> </a:t>
            </a:r>
            <a:r>
              <a:rPr sz="1784">
                <a:latin typeface="Arial"/>
                <a:cs typeface="Arial"/>
              </a:rPr>
              <a:t>samples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>
                <a:latin typeface="STIX Two Text"/>
                <a:cs typeface="STIX Two Text"/>
              </a:rPr>
              <a:t>d</a:t>
            </a:r>
            <a:r>
              <a:rPr sz="1784" i="1" spc="59">
                <a:latin typeface="STIX Two Text"/>
                <a:cs typeface="STIX Two Text"/>
              </a:rPr>
              <a:t> </a:t>
            </a:r>
            <a:r>
              <a:rPr sz="1784" spc="-20">
                <a:latin typeface="Arial"/>
                <a:cs typeface="Arial"/>
              </a:rPr>
              <a:t>features</a:t>
            </a:r>
            <a:endParaRPr sz="1784">
              <a:latin typeface="Arial"/>
              <a:cs typeface="Arial"/>
            </a:endParaRPr>
          </a:p>
          <a:p>
            <a:pPr marL="75503" marR="60402" algn="just">
              <a:lnSpc>
                <a:spcPct val="101000"/>
              </a:lnSpc>
              <a:spcBef>
                <a:spcPts val="1457"/>
              </a:spcBef>
            </a:pPr>
            <a:endParaRPr lang="en-US" sz="1784">
              <a:latin typeface="Arial"/>
              <a:cs typeface="Arial"/>
            </a:endParaRPr>
          </a:p>
          <a:p>
            <a:pPr marL="75503" marR="60402" algn="just">
              <a:lnSpc>
                <a:spcPct val="101000"/>
              </a:lnSpc>
              <a:spcBef>
                <a:spcPts val="1457"/>
              </a:spcBef>
            </a:pP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There</a:t>
            </a:r>
            <a:r>
              <a:rPr lang="en-US" sz="1784" spc="347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are</a:t>
            </a:r>
            <a:r>
              <a:rPr lang="en-US" sz="1784" spc="357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multiple</a:t>
            </a:r>
            <a:r>
              <a:rPr lang="en-US" sz="1784" spc="357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ways</a:t>
            </a:r>
            <a:r>
              <a:rPr lang="en-US" sz="1784" spc="357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to</a:t>
            </a:r>
            <a:r>
              <a:rPr lang="en-US" sz="1784" spc="357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20" err="1">
                <a:highlight>
                  <a:srgbClr val="FFFF00"/>
                </a:highlight>
                <a:latin typeface="Arial"/>
                <a:cs typeface="Arial"/>
              </a:rPr>
              <a:t>repre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-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sent</a:t>
            </a:r>
            <a:r>
              <a:rPr lang="en-US" sz="1784" spc="386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categorical</a:t>
            </a:r>
            <a:r>
              <a:rPr lang="en-US" sz="1784" spc="396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features</a:t>
            </a:r>
            <a:r>
              <a:rPr lang="en-US" sz="1784" spc="396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as</a:t>
            </a:r>
            <a:r>
              <a:rPr lang="en-US" sz="1784" spc="396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40">
                <a:highlight>
                  <a:srgbClr val="FFFF00"/>
                </a:highlight>
                <a:latin typeface="Arial"/>
                <a:cs typeface="Arial"/>
              </a:rPr>
              <a:t>num- </a:t>
            </a:r>
            <a:r>
              <a:rPr lang="en-US" sz="1784" err="1">
                <a:highlight>
                  <a:srgbClr val="FFFF00"/>
                </a:highlight>
                <a:latin typeface="Arial"/>
                <a:cs typeface="Arial"/>
              </a:rPr>
              <a:t>bers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, i.e. 1</a:t>
            </a:r>
            <a:r>
              <a:rPr lang="en-US" sz="1784" spc="-7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=</a:t>
            </a:r>
            <a:r>
              <a:rPr lang="en-US" sz="1784" spc="-7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Freshman,</a:t>
            </a:r>
            <a:r>
              <a:rPr lang="en-US" sz="1784" spc="-6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2</a:t>
            </a:r>
            <a:r>
              <a:rPr lang="en-US" sz="1784" spc="-79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99">
                <a:highlight>
                  <a:srgbClr val="FFFF00"/>
                </a:highlight>
                <a:latin typeface="Arial"/>
                <a:cs typeface="Arial"/>
              </a:rPr>
              <a:t>=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 Sophomore,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3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=</a:t>
            </a:r>
            <a:r>
              <a:rPr lang="en-US" sz="1784" spc="-1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Junior,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and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4</a:t>
            </a:r>
            <a:r>
              <a:rPr lang="en-US" sz="1784" spc="-1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>
                <a:highlight>
                  <a:srgbClr val="FFFF00"/>
                </a:highlight>
                <a:latin typeface="Arial"/>
                <a:cs typeface="Arial"/>
              </a:rPr>
              <a:t>=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US" sz="1784" spc="-50">
                <a:highlight>
                  <a:srgbClr val="FFFF00"/>
                </a:highlight>
                <a:latin typeface="Arial"/>
                <a:cs typeface="Arial"/>
              </a:rPr>
              <a:t>Se- </a:t>
            </a:r>
            <a:r>
              <a:rPr lang="en-US" sz="1784" spc="-20" err="1">
                <a:highlight>
                  <a:srgbClr val="FFFF00"/>
                </a:highlight>
                <a:latin typeface="Arial"/>
                <a:cs typeface="Arial"/>
              </a:rPr>
              <a:t>nior</a:t>
            </a:r>
            <a:r>
              <a:rPr lang="en-US" sz="1784" spc="-20">
                <a:highlight>
                  <a:srgbClr val="FFFF00"/>
                </a:highlight>
                <a:latin typeface="Arial"/>
                <a:cs typeface="Arial"/>
              </a:rPr>
              <a:t>:</a:t>
            </a:r>
            <a:endParaRPr lang="en-US" sz="1784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207FDFB-134A-C329-6BBD-A2AEEFD09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07" y="1749330"/>
            <a:ext cx="2942428" cy="1074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FA3C75-5CF3-5E94-FC9B-DE8C2D084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234" y="5127995"/>
            <a:ext cx="2426233" cy="10683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8A84D0D-366D-4026-FA8C-66CCBF50074F}"/>
                  </a:ext>
                </a:extLst>
              </p14:cNvPr>
              <p14:cNvContentPartPr/>
              <p14:nvPr/>
            </p14:nvContentPartPr>
            <p14:xfrm>
              <a:off x="6864261" y="4907195"/>
              <a:ext cx="3072600" cy="1725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8A84D0D-366D-4026-FA8C-66CCBF5007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8781" y="4891715"/>
                <a:ext cx="3103200" cy="17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4A2F1C-7B8D-9692-FDD9-DE1AAA0EECAD}"/>
                  </a:ext>
                </a:extLst>
              </p14:cNvPr>
              <p14:cNvContentPartPr/>
              <p14:nvPr/>
            </p14:nvContentPartPr>
            <p14:xfrm>
              <a:off x="9976461" y="4147955"/>
              <a:ext cx="8280" cy="521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4A2F1C-7B8D-9692-FDD9-DE1AAA0EEC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981" y="4132475"/>
                <a:ext cx="3888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7A1A787-ECE3-C6AA-A0CE-B7CADD98EF89}"/>
                  </a:ext>
                </a:extLst>
              </p14:cNvPr>
              <p14:cNvContentPartPr/>
              <p14:nvPr/>
            </p14:nvContentPartPr>
            <p14:xfrm>
              <a:off x="9968541" y="4366475"/>
              <a:ext cx="306000" cy="658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7A1A787-ECE3-C6AA-A0CE-B7CADD98EF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53079" y="4350995"/>
                <a:ext cx="336564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FD1024-6033-6668-980D-BEA2119E9F2D}"/>
                  </a:ext>
                </a:extLst>
              </p14:cNvPr>
              <p14:cNvContentPartPr/>
              <p14:nvPr/>
            </p14:nvContentPartPr>
            <p14:xfrm>
              <a:off x="9937221" y="4934555"/>
              <a:ext cx="157320" cy="125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FD1024-6033-6668-980D-BEA2119E9F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1741" y="4919119"/>
                <a:ext cx="18792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D3E034-E038-F9C6-27E1-8D65B8596D4A}"/>
                  </a:ext>
                </a:extLst>
              </p14:cNvPr>
              <p14:cNvContentPartPr/>
              <p14:nvPr/>
            </p14:nvContentPartPr>
            <p14:xfrm>
              <a:off x="1644621" y="1073915"/>
              <a:ext cx="4065480" cy="226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D3E034-E038-F9C6-27E1-8D65B8596D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3821" y="1063115"/>
                <a:ext cx="4086720" cy="22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E61F104-B05C-DB8E-9AD0-78D6A5EA844F}"/>
                  </a:ext>
                </a:extLst>
              </p14:cNvPr>
              <p14:cNvContentPartPr/>
              <p14:nvPr/>
            </p14:nvContentPartPr>
            <p14:xfrm>
              <a:off x="2897421" y="5926715"/>
              <a:ext cx="533160" cy="246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E61F104-B05C-DB8E-9AD0-78D6A5EA84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6628" y="5915915"/>
                <a:ext cx="554386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A6FCDBF-0B49-6B66-3A6A-BF5BEEBD8DDA}"/>
                  </a:ext>
                </a:extLst>
              </p14:cNvPr>
              <p14:cNvContentPartPr/>
              <p14:nvPr/>
            </p14:nvContentPartPr>
            <p14:xfrm>
              <a:off x="2129181" y="5766515"/>
              <a:ext cx="541080" cy="450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A6FCDBF-0B49-6B66-3A6A-BF5BEEBD8D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8388" y="5755715"/>
                <a:ext cx="562306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52D792B-81FC-80AD-392B-842B4A068403}"/>
                  </a:ext>
                </a:extLst>
              </p14:cNvPr>
              <p14:cNvContentPartPr/>
              <p14:nvPr/>
            </p14:nvContentPartPr>
            <p14:xfrm>
              <a:off x="852981" y="5864075"/>
              <a:ext cx="939240" cy="3999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52D792B-81FC-80AD-392B-842B4A0684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2185" y="5853285"/>
                <a:ext cx="960472" cy="421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2C99AE8-0334-95C1-F775-23286432EE53}"/>
                  </a:ext>
                </a:extLst>
              </p14:cNvPr>
              <p14:cNvContentPartPr/>
              <p14:nvPr/>
            </p14:nvContentPartPr>
            <p14:xfrm>
              <a:off x="3822261" y="5841395"/>
              <a:ext cx="290520" cy="288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2C99AE8-0334-95C1-F775-23286432EE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11461" y="5830595"/>
                <a:ext cx="311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ED9DCFA-200A-6F9E-CDD0-9511C1F95C2E}"/>
                  </a:ext>
                </a:extLst>
              </p14:cNvPr>
              <p14:cNvContentPartPr/>
              <p14:nvPr/>
            </p14:nvContentPartPr>
            <p14:xfrm>
              <a:off x="4151661" y="5683715"/>
              <a:ext cx="63000" cy="431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ED9DCFA-200A-6F9E-CDD0-9511C1F95C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40922" y="5672915"/>
                <a:ext cx="84119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A8E2B9C-D7F5-9276-F7C1-5B158F205FA3}"/>
                  </a:ext>
                </a:extLst>
              </p14:cNvPr>
              <p14:cNvContentPartPr/>
              <p14:nvPr/>
            </p14:nvContentPartPr>
            <p14:xfrm>
              <a:off x="4041861" y="5773355"/>
              <a:ext cx="298440" cy="153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A8E2B9C-D7F5-9276-F7C1-5B158F205FA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1048" y="5762555"/>
                <a:ext cx="319706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EE30F01-3876-22F1-4BCB-4D75D3F05D08}"/>
                  </a:ext>
                </a:extLst>
              </p14:cNvPr>
              <p14:cNvContentPartPr/>
              <p14:nvPr/>
            </p14:nvContentPartPr>
            <p14:xfrm>
              <a:off x="4276941" y="5879555"/>
              <a:ext cx="180720" cy="180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EE30F01-3876-22F1-4BCB-4D75D3F05D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66141" y="5868755"/>
                <a:ext cx="201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FFAF4A3-A9A0-30A6-EDBF-9947F0A74605}"/>
                  </a:ext>
                </a:extLst>
              </p14:cNvPr>
              <p14:cNvContentPartPr/>
              <p14:nvPr/>
            </p14:nvContentPartPr>
            <p14:xfrm>
              <a:off x="4519941" y="5902955"/>
              <a:ext cx="110160" cy="383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FFAF4A3-A9A0-30A6-EDBF-9947F0A746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9141" y="5892155"/>
                <a:ext cx="1314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4BDDE73-FABD-2091-82EA-458E513739E1}"/>
                  </a:ext>
                </a:extLst>
              </p14:cNvPr>
              <p14:cNvContentPartPr/>
              <p14:nvPr/>
            </p14:nvContentPartPr>
            <p14:xfrm>
              <a:off x="4676901" y="5907635"/>
              <a:ext cx="212040" cy="207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4BDDE73-FABD-2091-82EA-458E513739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66101" y="5896835"/>
                <a:ext cx="2332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647FA56-339C-F16C-BA27-812156D2FF02}"/>
                  </a:ext>
                </a:extLst>
              </p14:cNvPr>
              <p14:cNvContentPartPr/>
              <p14:nvPr/>
            </p14:nvContentPartPr>
            <p14:xfrm>
              <a:off x="4857261" y="5879555"/>
              <a:ext cx="39600" cy="550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647FA56-339C-F16C-BA27-812156D2FF0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46461" y="5868755"/>
                <a:ext cx="6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9E76D5C-94C6-AAF9-E5B3-499627A574CF}"/>
                  </a:ext>
                </a:extLst>
              </p14:cNvPr>
              <p14:cNvContentPartPr/>
              <p14:nvPr/>
            </p14:nvContentPartPr>
            <p14:xfrm>
              <a:off x="4967061" y="5879555"/>
              <a:ext cx="274680" cy="196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9E76D5C-94C6-AAF9-E5B3-499627A574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56261" y="5868755"/>
                <a:ext cx="2959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920A9B1-BB5B-1799-1F69-3461F0C42CFF}"/>
                  </a:ext>
                </a:extLst>
              </p14:cNvPr>
              <p14:cNvContentPartPr/>
              <p14:nvPr/>
            </p14:nvContentPartPr>
            <p14:xfrm>
              <a:off x="5233461" y="5597315"/>
              <a:ext cx="196200" cy="4784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920A9B1-BB5B-1799-1F69-3461F0C42CF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2661" y="5586515"/>
                <a:ext cx="2174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A4BC72F-21E8-5947-F825-45103DF6C6B9}"/>
                  </a:ext>
                </a:extLst>
              </p14:cNvPr>
              <p14:cNvContentPartPr/>
              <p14:nvPr/>
            </p14:nvContentPartPr>
            <p14:xfrm>
              <a:off x="1642821" y="6436115"/>
              <a:ext cx="180720" cy="2397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A4BC72F-21E8-5947-F825-45103DF6C6B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32021" y="6425315"/>
                <a:ext cx="2019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EAB793F-C70E-0DE4-D93F-6F54FECED7FA}"/>
                  </a:ext>
                </a:extLst>
              </p14:cNvPr>
              <p14:cNvContentPartPr/>
              <p14:nvPr/>
            </p14:nvContentPartPr>
            <p14:xfrm>
              <a:off x="1799781" y="6478955"/>
              <a:ext cx="133560" cy="192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EAB793F-C70E-0DE4-D93F-6F54FECED7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89010" y="6468155"/>
                <a:ext cx="154743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FC9D5EC-1C6A-0DEC-7F71-9390E765C8D7}"/>
                  </a:ext>
                </a:extLst>
              </p14:cNvPr>
              <p14:cNvContentPartPr/>
              <p14:nvPr/>
            </p14:nvContentPartPr>
            <p14:xfrm>
              <a:off x="1988061" y="6467435"/>
              <a:ext cx="118080" cy="207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FC9D5EC-1C6A-0DEC-7F71-9390E765C8D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77261" y="6456635"/>
                <a:ext cx="1393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4D21167-BDB6-C189-5861-82D413B3B0F6}"/>
                  </a:ext>
                </a:extLst>
              </p14:cNvPr>
              <p14:cNvContentPartPr/>
              <p14:nvPr/>
            </p14:nvContentPartPr>
            <p14:xfrm>
              <a:off x="2050701" y="6396875"/>
              <a:ext cx="31680" cy="39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4D21167-BDB6-C189-5861-82D413B3B0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39901" y="6386075"/>
                <a:ext cx="52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DA910C7-AD80-EC0C-D91C-EC9EA87C1764}"/>
                  </a:ext>
                </a:extLst>
              </p14:cNvPr>
              <p14:cNvContentPartPr/>
              <p14:nvPr/>
            </p14:nvContentPartPr>
            <p14:xfrm>
              <a:off x="2183901" y="6514595"/>
              <a:ext cx="196200" cy="1573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DA910C7-AD80-EC0C-D91C-EC9EA87C17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3101" y="6503770"/>
                <a:ext cx="217440" cy="17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0126E55-FA94-A287-AAC4-8AF4388A314B}"/>
                  </a:ext>
                </a:extLst>
              </p14:cNvPr>
              <p14:cNvContentPartPr/>
              <p14:nvPr/>
            </p14:nvContentPartPr>
            <p14:xfrm>
              <a:off x="2340861" y="6384995"/>
              <a:ext cx="133560" cy="356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0126E55-FA94-A287-AAC4-8AF4388A31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0061" y="6374195"/>
                <a:ext cx="1548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EF1E33B-DFC2-A6B6-192B-58C7AB785FBA}"/>
                  </a:ext>
                </a:extLst>
              </p14:cNvPr>
              <p14:cNvContentPartPr/>
              <p14:nvPr/>
            </p14:nvContentPartPr>
            <p14:xfrm>
              <a:off x="2481981" y="6423875"/>
              <a:ext cx="219960" cy="270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EF1E33B-DFC2-A6B6-192B-58C7AB785F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71181" y="6413075"/>
                <a:ext cx="241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657072E-0740-C6BC-815A-5C8E91FAABEE}"/>
                  </a:ext>
                </a:extLst>
              </p14:cNvPr>
              <p14:cNvContentPartPr/>
              <p14:nvPr/>
            </p14:nvContentPartPr>
            <p14:xfrm>
              <a:off x="2717061" y="6522515"/>
              <a:ext cx="85680" cy="157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657072E-0740-C6BC-815A-5C8E91FAAB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06261" y="6511715"/>
                <a:ext cx="106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D176D3B-9317-B9BE-28F7-5532BE37ACB6}"/>
                  </a:ext>
                </a:extLst>
              </p14:cNvPr>
              <p14:cNvContentPartPr/>
              <p14:nvPr/>
            </p14:nvContentPartPr>
            <p14:xfrm>
              <a:off x="3218901" y="6420635"/>
              <a:ext cx="8280" cy="47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D176D3B-9317-B9BE-28F7-5532BE37AC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08101" y="6409835"/>
                <a:ext cx="295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216162A-A00B-1C3C-B9FC-8329CD3C6FA6}"/>
                  </a:ext>
                </a:extLst>
              </p14:cNvPr>
              <p14:cNvContentPartPr/>
              <p14:nvPr/>
            </p14:nvContentPartPr>
            <p14:xfrm>
              <a:off x="3218901" y="6303635"/>
              <a:ext cx="219960" cy="367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216162A-A00B-1C3C-B9FC-8329CD3C6FA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08101" y="6292835"/>
                <a:ext cx="2412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9BC28EF-544D-6016-FB9A-BF9A9E20175A}"/>
                  </a:ext>
                </a:extLst>
              </p14:cNvPr>
              <p14:cNvContentPartPr/>
              <p14:nvPr/>
            </p14:nvContentPartPr>
            <p14:xfrm>
              <a:off x="3398901" y="6451955"/>
              <a:ext cx="149400" cy="172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9BC28EF-544D-6016-FB9A-BF9A9E2017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88101" y="6441155"/>
                <a:ext cx="170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ECD0BFA-B26A-8C86-3F41-765F16F898FE}"/>
                  </a:ext>
                </a:extLst>
              </p14:cNvPr>
              <p14:cNvContentPartPr/>
              <p14:nvPr/>
            </p14:nvContentPartPr>
            <p14:xfrm>
              <a:off x="3595101" y="6369875"/>
              <a:ext cx="321840" cy="3254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ECD0BFA-B26A-8C86-3F41-765F16F898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84301" y="6359063"/>
                <a:ext cx="343080" cy="346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9BE8CBE-DB38-2D71-DA80-B118CE8BADCE}"/>
                  </a:ext>
                </a:extLst>
              </p14:cNvPr>
              <p14:cNvContentPartPr/>
              <p14:nvPr/>
            </p14:nvContentPartPr>
            <p14:xfrm>
              <a:off x="4222221" y="6412715"/>
              <a:ext cx="172800" cy="196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9BE8CBE-DB38-2D71-DA80-B118CE8BAD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11421" y="6401935"/>
                <a:ext cx="194040" cy="21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C310FD2-C4B9-4868-BDEF-5277825C4231}"/>
                  </a:ext>
                </a:extLst>
              </p14:cNvPr>
              <p14:cNvContentPartPr/>
              <p14:nvPr/>
            </p14:nvContentPartPr>
            <p14:xfrm>
              <a:off x="4590501" y="6459875"/>
              <a:ext cx="172800" cy="191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C310FD2-C4B9-4868-BDEF-5277825C423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701" y="6449075"/>
                <a:ext cx="1940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8725C7C-7F8C-A42E-4A31-180C3D4CEE2D}"/>
                  </a:ext>
                </a:extLst>
              </p14:cNvPr>
              <p14:cNvContentPartPr/>
              <p14:nvPr/>
            </p14:nvContentPartPr>
            <p14:xfrm>
              <a:off x="4762941" y="6436115"/>
              <a:ext cx="494280" cy="246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8725C7C-7F8C-A42E-4A31-180C3D4CEE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52141" y="6425315"/>
                <a:ext cx="5155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4CB1719-0F49-9E69-DA35-8A869829AEA9}"/>
                  </a:ext>
                </a:extLst>
              </p14:cNvPr>
              <p14:cNvContentPartPr/>
              <p14:nvPr/>
            </p14:nvContentPartPr>
            <p14:xfrm>
              <a:off x="5210061" y="6499835"/>
              <a:ext cx="110160" cy="1483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4CB1719-0F49-9E69-DA35-8A869829AE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99261" y="6489061"/>
                <a:ext cx="131400" cy="169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22C2B32-0706-27AC-7ACC-FEF75DB44837}"/>
                  </a:ext>
                </a:extLst>
              </p14:cNvPr>
              <p14:cNvContentPartPr/>
              <p14:nvPr/>
            </p14:nvContentPartPr>
            <p14:xfrm>
              <a:off x="5421741" y="6491195"/>
              <a:ext cx="70920" cy="219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22C2B32-0706-27AC-7ACC-FEF75DB448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10941" y="6480395"/>
                <a:ext cx="92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15EBC75-011D-21E6-474A-9FBEB78A6BDF}"/>
                  </a:ext>
                </a:extLst>
              </p14:cNvPr>
              <p14:cNvContentPartPr/>
              <p14:nvPr/>
            </p14:nvContentPartPr>
            <p14:xfrm>
              <a:off x="5539101" y="6553835"/>
              <a:ext cx="55080" cy="1414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15EBC75-011D-21E6-474A-9FBEB78A6B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28301" y="6543035"/>
                <a:ext cx="76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FB78C85-1D59-EEA2-E748-34AE05D76826}"/>
                  </a:ext>
                </a:extLst>
              </p14:cNvPr>
              <p14:cNvContentPartPr/>
              <p14:nvPr/>
            </p14:nvContentPartPr>
            <p14:xfrm>
              <a:off x="5531541" y="6389315"/>
              <a:ext cx="16200" cy="550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FB78C85-1D59-EEA2-E748-34AE05D768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0741" y="6378585"/>
                <a:ext cx="37440" cy="76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C189926-F595-420F-A540-AB4FFD1DF5F7}"/>
                  </a:ext>
                </a:extLst>
              </p14:cNvPr>
              <p14:cNvContentPartPr/>
              <p14:nvPr/>
            </p14:nvContentPartPr>
            <p14:xfrm>
              <a:off x="5648901" y="6514595"/>
              <a:ext cx="94320" cy="172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C189926-F595-420F-A540-AB4FFD1DF5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38101" y="6503795"/>
                <a:ext cx="1155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3B1A5E-270C-01CA-ABC6-7BD1CDBCB8A1}"/>
                  </a:ext>
                </a:extLst>
              </p14:cNvPr>
              <p14:cNvContentPartPr/>
              <p14:nvPr/>
            </p14:nvContentPartPr>
            <p14:xfrm>
              <a:off x="5766621" y="6522515"/>
              <a:ext cx="157320" cy="149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3B1A5E-270C-01CA-ABC6-7BD1CDBCB8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5821" y="6511715"/>
                <a:ext cx="178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C73007B-E2BB-AE6D-2ADB-374423A6602F}"/>
                  </a:ext>
                </a:extLst>
              </p14:cNvPr>
              <p14:cNvContentPartPr/>
              <p14:nvPr/>
            </p14:nvContentPartPr>
            <p14:xfrm>
              <a:off x="5899821" y="6389315"/>
              <a:ext cx="55080" cy="462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C73007B-E2BB-AE6D-2ADB-374423A6602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89021" y="6378515"/>
                <a:ext cx="763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CA179A-97C0-068D-1E33-D53DCEED264F}"/>
                  </a:ext>
                </a:extLst>
              </p14:cNvPr>
              <p14:cNvContentPartPr/>
              <p14:nvPr/>
            </p14:nvContentPartPr>
            <p14:xfrm>
              <a:off x="6236781" y="6475715"/>
              <a:ext cx="172800" cy="235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CA179A-97C0-068D-1E33-D53DCEED264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25981" y="6464915"/>
                <a:ext cx="1940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918B6F2-B1B7-506A-2AD4-572305F53066}"/>
                  </a:ext>
                </a:extLst>
              </p14:cNvPr>
              <p14:cNvContentPartPr/>
              <p14:nvPr/>
            </p14:nvContentPartPr>
            <p14:xfrm>
              <a:off x="6378981" y="6530795"/>
              <a:ext cx="172080" cy="157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918B6F2-B1B7-506A-2AD4-572305F530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8181" y="6519995"/>
                <a:ext cx="1933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A5FF3DB-CDAF-6F26-3166-EAF07FD9A7EF}"/>
                  </a:ext>
                </a:extLst>
              </p14:cNvPr>
              <p14:cNvContentPartPr/>
              <p14:nvPr/>
            </p14:nvContentPartPr>
            <p14:xfrm>
              <a:off x="6558261" y="6334595"/>
              <a:ext cx="63000" cy="376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A5FF3DB-CDAF-6F26-3166-EAF07FD9A7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47461" y="6323795"/>
                <a:ext cx="842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A5DA4D3-DB28-73E7-FA0C-96910A0B540F}"/>
                  </a:ext>
                </a:extLst>
              </p14:cNvPr>
              <p14:cNvContentPartPr/>
              <p14:nvPr/>
            </p14:nvContentPartPr>
            <p14:xfrm>
              <a:off x="6652581" y="6467795"/>
              <a:ext cx="118080" cy="200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A5DA4D3-DB28-73E7-FA0C-96910A0B540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41781" y="6456976"/>
                <a:ext cx="139320" cy="222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C6C02DF-B1E1-C6C9-DAA0-95AC649D444C}"/>
                  </a:ext>
                </a:extLst>
              </p14:cNvPr>
              <p14:cNvContentPartPr/>
              <p14:nvPr/>
            </p14:nvContentPartPr>
            <p14:xfrm>
              <a:off x="6801261" y="6453035"/>
              <a:ext cx="290520" cy="2329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C6C02DF-B1E1-C6C9-DAA0-95AC649D44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90461" y="6442235"/>
                <a:ext cx="3117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8ACE215-EA04-2D81-9C01-D16C6FE5FBA5}"/>
                  </a:ext>
                </a:extLst>
              </p14:cNvPr>
              <p14:cNvContentPartPr/>
              <p14:nvPr/>
            </p14:nvContentPartPr>
            <p14:xfrm>
              <a:off x="5461701" y="2477555"/>
              <a:ext cx="1330560" cy="3504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8ACE215-EA04-2D81-9C01-D16C6FE5FBA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41181" y="2457035"/>
                <a:ext cx="1366200" cy="35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7C409B1-EF5C-72FE-98E4-B130CD61C9B9}"/>
                  </a:ext>
                </a:extLst>
              </p14:cNvPr>
              <p14:cNvContentPartPr/>
              <p14:nvPr/>
            </p14:nvContentPartPr>
            <p14:xfrm>
              <a:off x="5445141" y="2414915"/>
              <a:ext cx="149400" cy="2120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7C409B1-EF5C-72FE-98E4-B130CD61C9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29624" y="2399435"/>
                <a:ext cx="180074" cy="24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717047" y="591144"/>
            <a:ext cx="4745233" cy="94068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Matrices</a:t>
            </a:r>
            <a:endParaRPr sz="2180">
              <a:latin typeface="Arial"/>
              <a:cs typeface="Arial"/>
            </a:endParaRPr>
          </a:p>
          <a:p>
            <a:pPr marL="523486">
              <a:spcBef>
                <a:spcPts val="2368"/>
              </a:spcBef>
            </a:pPr>
            <a:r>
              <a:rPr lang="en-US" sz="1784" spc="-20">
                <a:latin typeface="Arial"/>
                <a:cs typeface="Arial"/>
              </a:rPr>
              <a:t>Given the matrix</a:t>
            </a:r>
            <a:r>
              <a:rPr sz="1784" spc="-2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40884" y="3017671"/>
            <a:ext cx="2341787" cy="1543994"/>
          </a:xfrm>
          <a:custGeom>
            <a:avLst/>
            <a:gdLst/>
            <a:ahLst/>
            <a:cxnLst/>
            <a:rect l="l" t="t" r="r" b="b"/>
            <a:pathLst>
              <a:path w="1181735" h="779144">
                <a:moveTo>
                  <a:pt x="1181620" y="44411"/>
                </a:moveTo>
                <a:lnTo>
                  <a:pt x="1180312" y="44411"/>
                </a:lnTo>
                <a:lnTo>
                  <a:pt x="1177607" y="31076"/>
                </a:lnTo>
                <a:lnTo>
                  <a:pt x="1166698" y="14922"/>
                </a:lnTo>
                <a:lnTo>
                  <a:pt x="1150543" y="4013"/>
                </a:lnTo>
                <a:lnTo>
                  <a:pt x="1130820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11"/>
                </a:lnTo>
                <a:lnTo>
                  <a:pt x="0" y="44411"/>
                </a:lnTo>
                <a:lnTo>
                  <a:pt x="0" y="50800"/>
                </a:lnTo>
                <a:lnTo>
                  <a:pt x="0" y="82384"/>
                </a:lnTo>
                <a:lnTo>
                  <a:pt x="0" y="728129"/>
                </a:lnTo>
                <a:lnTo>
                  <a:pt x="4013" y="747864"/>
                </a:lnTo>
                <a:lnTo>
                  <a:pt x="14922" y="764019"/>
                </a:lnTo>
                <a:lnTo>
                  <a:pt x="31076" y="774928"/>
                </a:lnTo>
                <a:lnTo>
                  <a:pt x="50800" y="778941"/>
                </a:lnTo>
                <a:lnTo>
                  <a:pt x="1130820" y="778941"/>
                </a:lnTo>
                <a:lnTo>
                  <a:pt x="1150543" y="774928"/>
                </a:lnTo>
                <a:lnTo>
                  <a:pt x="1166698" y="764019"/>
                </a:lnTo>
                <a:lnTo>
                  <a:pt x="1177607" y="747864"/>
                </a:lnTo>
                <a:lnTo>
                  <a:pt x="1181620" y="728129"/>
                </a:lnTo>
                <a:lnTo>
                  <a:pt x="1181620" y="82384"/>
                </a:lnTo>
                <a:lnTo>
                  <a:pt x="1181620" y="50800"/>
                </a:lnTo>
                <a:lnTo>
                  <a:pt x="1181620" y="44411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25"/>
          <p:cNvSpPr txBox="1"/>
          <p:nvPr/>
        </p:nvSpPr>
        <p:spPr>
          <a:xfrm>
            <a:off x="2166076" y="3069858"/>
            <a:ext cx="2249927" cy="871502"/>
          </a:xfrm>
          <a:prstGeom prst="rect">
            <a:avLst/>
          </a:prstGeom>
        </p:spPr>
        <p:txBody>
          <a:bodyPr vert="horz" wrap="square" lIns="0" tIns="8808" rIns="0" bIns="0" rtlCol="0">
            <a:spAutoFit/>
          </a:bodyPr>
          <a:lstStyle/>
          <a:p>
            <a:pPr marL="75503" marR="60402">
              <a:lnSpc>
                <a:spcPct val="105600"/>
              </a:lnSpc>
              <a:spcBef>
                <a:spcPts val="69"/>
              </a:spcBef>
            </a:pPr>
            <a:r>
              <a:rPr sz="1784" spc="-129">
                <a:latin typeface="Arial"/>
                <a:cs typeface="Arial"/>
              </a:rPr>
              <a:t>To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refer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single </a:t>
            </a:r>
            <a:r>
              <a:rPr sz="1784">
                <a:latin typeface="Arial"/>
                <a:cs typeface="Arial"/>
              </a:rPr>
              <a:t>element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matrix </a:t>
            </a:r>
            <a:r>
              <a:rPr sz="2675" i="1" spc="371" baseline="6172">
                <a:latin typeface="STIX Two Text"/>
                <a:cs typeface="STIX Two Text"/>
              </a:rPr>
              <a:t>X</a:t>
            </a:r>
            <a:r>
              <a:rPr sz="1189" i="1" spc="248">
                <a:latin typeface="Times New Roman"/>
                <a:cs typeface="Times New Roman"/>
              </a:rPr>
              <a:t>i,j</a:t>
            </a:r>
            <a:r>
              <a:rPr sz="1189" i="1" spc="-129">
                <a:latin typeface="Times New Roman"/>
                <a:cs typeface="Times New Roman"/>
              </a:rPr>
              <a:t> </a:t>
            </a:r>
            <a:r>
              <a:rPr sz="2675" spc="-149" baseline="6172">
                <a:latin typeface="Arial"/>
                <a:cs typeface="Arial"/>
              </a:rPr>
              <a:t>.</a:t>
            </a:r>
            <a:endParaRPr sz="2675" baseline="617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43054" y="4193136"/>
            <a:ext cx="1137547" cy="2985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2675" i="1" spc="281" baseline="6172">
                <a:latin typeface="STIX Two Text"/>
                <a:cs typeface="STIX Two Text"/>
              </a:rPr>
              <a:t>X</a:t>
            </a:r>
            <a:r>
              <a:rPr sz="1189" spc="188">
                <a:latin typeface="Times New Roman"/>
                <a:cs typeface="Times New Roman"/>
              </a:rPr>
              <a:t>1</a:t>
            </a:r>
            <a:r>
              <a:rPr sz="1189" i="1" spc="188">
                <a:latin typeface="Times New Roman"/>
                <a:cs typeface="Times New Roman"/>
              </a:rPr>
              <a:t>,</a:t>
            </a:r>
            <a:r>
              <a:rPr sz="1189" spc="188">
                <a:latin typeface="Times New Roman"/>
                <a:cs typeface="Times New Roman"/>
              </a:rPr>
              <a:t>2</a:t>
            </a:r>
            <a:r>
              <a:rPr sz="1189" spc="317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sz="2675" spc="-73" baseline="6172">
                <a:latin typeface="Times New Roman"/>
                <a:cs typeface="Times New Roman"/>
              </a:rPr>
              <a:t>16</a:t>
            </a:r>
            <a:endParaRPr sz="2675" baseline="6172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92702" y="3017670"/>
            <a:ext cx="2341787" cy="2265028"/>
          </a:xfrm>
          <a:custGeom>
            <a:avLst/>
            <a:gdLst/>
            <a:ahLst/>
            <a:cxnLst/>
            <a:rect l="l" t="t" r="r" b="b"/>
            <a:pathLst>
              <a:path w="1181735" h="1143000">
                <a:moveTo>
                  <a:pt x="1181620" y="44411"/>
                </a:moveTo>
                <a:lnTo>
                  <a:pt x="1180312" y="44411"/>
                </a:lnTo>
                <a:lnTo>
                  <a:pt x="1177607" y="31076"/>
                </a:lnTo>
                <a:lnTo>
                  <a:pt x="1166698" y="14922"/>
                </a:lnTo>
                <a:lnTo>
                  <a:pt x="1150543" y="4013"/>
                </a:lnTo>
                <a:lnTo>
                  <a:pt x="1130820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11"/>
                </a:lnTo>
                <a:lnTo>
                  <a:pt x="0" y="44411"/>
                </a:lnTo>
                <a:lnTo>
                  <a:pt x="0" y="50800"/>
                </a:lnTo>
                <a:lnTo>
                  <a:pt x="0" y="82384"/>
                </a:lnTo>
                <a:lnTo>
                  <a:pt x="0" y="1091679"/>
                </a:lnTo>
                <a:lnTo>
                  <a:pt x="4013" y="1111415"/>
                </a:lnTo>
                <a:lnTo>
                  <a:pt x="14922" y="1127569"/>
                </a:lnTo>
                <a:lnTo>
                  <a:pt x="31076" y="1138478"/>
                </a:lnTo>
                <a:lnTo>
                  <a:pt x="50800" y="1142492"/>
                </a:lnTo>
                <a:lnTo>
                  <a:pt x="1130820" y="1142492"/>
                </a:lnTo>
                <a:lnTo>
                  <a:pt x="1150543" y="1138478"/>
                </a:lnTo>
                <a:lnTo>
                  <a:pt x="1166698" y="1127569"/>
                </a:lnTo>
                <a:lnTo>
                  <a:pt x="1177607" y="1111415"/>
                </a:lnTo>
                <a:lnTo>
                  <a:pt x="1181620" y="1091679"/>
                </a:lnTo>
                <a:lnTo>
                  <a:pt x="1181620" y="82384"/>
                </a:lnTo>
                <a:lnTo>
                  <a:pt x="1181620" y="50800"/>
                </a:lnTo>
                <a:lnTo>
                  <a:pt x="1181620" y="44411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8"/>
          <p:cNvSpPr txBox="1"/>
          <p:nvPr/>
        </p:nvSpPr>
        <p:spPr>
          <a:xfrm>
            <a:off x="4817895" y="3069857"/>
            <a:ext cx="2174426" cy="871502"/>
          </a:xfrm>
          <a:prstGeom prst="rect">
            <a:avLst/>
          </a:prstGeom>
        </p:spPr>
        <p:txBody>
          <a:bodyPr vert="horz" wrap="square" lIns="0" tIns="8808" rIns="0" bIns="0" rtlCol="0">
            <a:spAutoFit/>
          </a:bodyPr>
          <a:lstStyle/>
          <a:p>
            <a:pPr marL="75503" marR="60402">
              <a:lnSpc>
                <a:spcPct val="105600"/>
              </a:lnSpc>
              <a:spcBef>
                <a:spcPts val="69"/>
              </a:spcBef>
            </a:pPr>
            <a:r>
              <a:rPr sz="1784" spc="-129">
                <a:latin typeface="Arial"/>
                <a:cs typeface="Arial"/>
              </a:rPr>
              <a:t>To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refer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single </a:t>
            </a:r>
            <a:r>
              <a:rPr sz="1784">
                <a:latin typeface="Arial"/>
                <a:cs typeface="Arial"/>
              </a:rPr>
              <a:t>column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matrix </a:t>
            </a:r>
            <a:r>
              <a:rPr sz="2675" i="1" spc="327" baseline="6172">
                <a:latin typeface="STIX Two Text"/>
                <a:cs typeface="STIX Two Text"/>
              </a:rPr>
              <a:t>X</a:t>
            </a:r>
            <a:r>
              <a:rPr sz="1189" spc="218">
                <a:latin typeface="Times New Roman"/>
                <a:cs typeface="Times New Roman"/>
              </a:rPr>
              <a:t>:</a:t>
            </a:r>
            <a:r>
              <a:rPr sz="1189" i="1" spc="218">
                <a:latin typeface="Times New Roman"/>
                <a:cs typeface="Times New Roman"/>
              </a:rPr>
              <a:t>,j</a:t>
            </a:r>
            <a:r>
              <a:rPr sz="1189" i="1" spc="-129">
                <a:latin typeface="Times New Roman"/>
                <a:cs typeface="Times New Roman"/>
              </a:rPr>
              <a:t> </a:t>
            </a:r>
            <a:r>
              <a:rPr sz="2675" spc="-149" baseline="6172">
                <a:latin typeface="Arial"/>
                <a:cs typeface="Arial"/>
              </a:rPr>
              <a:t>.</a:t>
            </a:r>
            <a:endParaRPr sz="2675" baseline="6172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44497" y="3017670"/>
            <a:ext cx="2341787" cy="2063692"/>
          </a:xfrm>
          <a:custGeom>
            <a:avLst/>
            <a:gdLst/>
            <a:ahLst/>
            <a:cxnLst/>
            <a:rect l="l" t="t" r="r" b="b"/>
            <a:pathLst>
              <a:path w="1181735" h="1041400">
                <a:moveTo>
                  <a:pt x="1181620" y="44411"/>
                </a:moveTo>
                <a:lnTo>
                  <a:pt x="1180312" y="44411"/>
                </a:lnTo>
                <a:lnTo>
                  <a:pt x="1177607" y="31076"/>
                </a:lnTo>
                <a:lnTo>
                  <a:pt x="1166698" y="14922"/>
                </a:lnTo>
                <a:lnTo>
                  <a:pt x="1150543" y="4013"/>
                </a:lnTo>
                <a:lnTo>
                  <a:pt x="1130820" y="0"/>
                </a:lnTo>
                <a:lnTo>
                  <a:pt x="50800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11"/>
                </a:lnTo>
                <a:lnTo>
                  <a:pt x="0" y="44411"/>
                </a:lnTo>
                <a:lnTo>
                  <a:pt x="0" y="50800"/>
                </a:lnTo>
                <a:lnTo>
                  <a:pt x="0" y="82384"/>
                </a:lnTo>
                <a:lnTo>
                  <a:pt x="0" y="990460"/>
                </a:lnTo>
                <a:lnTo>
                  <a:pt x="4013" y="1010196"/>
                </a:lnTo>
                <a:lnTo>
                  <a:pt x="14922" y="1026350"/>
                </a:lnTo>
                <a:lnTo>
                  <a:pt x="31076" y="1037259"/>
                </a:lnTo>
                <a:lnTo>
                  <a:pt x="50800" y="1041273"/>
                </a:lnTo>
                <a:lnTo>
                  <a:pt x="1130820" y="1041273"/>
                </a:lnTo>
                <a:lnTo>
                  <a:pt x="1150543" y="1037259"/>
                </a:lnTo>
                <a:lnTo>
                  <a:pt x="1166698" y="1026350"/>
                </a:lnTo>
                <a:lnTo>
                  <a:pt x="1177607" y="1010196"/>
                </a:lnTo>
                <a:lnTo>
                  <a:pt x="1181620" y="990460"/>
                </a:lnTo>
                <a:lnTo>
                  <a:pt x="1181620" y="82384"/>
                </a:lnTo>
                <a:lnTo>
                  <a:pt x="1181620" y="50800"/>
                </a:lnTo>
                <a:lnTo>
                  <a:pt x="1181620" y="44411"/>
                </a:lnTo>
                <a:close/>
              </a:path>
            </a:pathLst>
          </a:custGeom>
          <a:solidFill>
            <a:srgbClr val="E9EAE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34"/>
          <p:cNvSpPr txBox="1"/>
          <p:nvPr/>
        </p:nvSpPr>
        <p:spPr>
          <a:xfrm>
            <a:off x="7469690" y="3041006"/>
            <a:ext cx="2238602" cy="900599"/>
          </a:xfrm>
          <a:prstGeom prst="rect">
            <a:avLst/>
          </a:prstGeom>
        </p:spPr>
        <p:txBody>
          <a:bodyPr vert="horz" wrap="square" lIns="0" tIns="37750" rIns="0" bIns="0" rtlCol="0">
            <a:spAutoFit/>
          </a:bodyPr>
          <a:lstStyle/>
          <a:p>
            <a:pPr marL="75503" marR="60402">
              <a:lnSpc>
                <a:spcPct val="105600"/>
              </a:lnSpc>
              <a:spcBef>
                <a:spcPts val="297"/>
              </a:spcBef>
            </a:pPr>
            <a:r>
              <a:rPr sz="1784" spc="-129">
                <a:latin typeface="Arial"/>
                <a:cs typeface="Arial"/>
              </a:rPr>
              <a:t>To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refer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single </a:t>
            </a:r>
            <a:r>
              <a:rPr sz="2675" baseline="6172">
                <a:latin typeface="Arial"/>
                <a:cs typeface="Arial"/>
              </a:rPr>
              <a:t>row</a:t>
            </a:r>
            <a:r>
              <a:rPr sz="2675" spc="-73" baseline="6172">
                <a:latin typeface="Arial"/>
                <a:cs typeface="Arial"/>
              </a:rPr>
              <a:t> </a:t>
            </a:r>
            <a:r>
              <a:rPr sz="2675" baseline="6172">
                <a:latin typeface="Arial"/>
                <a:cs typeface="Arial"/>
              </a:rPr>
              <a:t>in</a:t>
            </a:r>
            <a:r>
              <a:rPr sz="2675" spc="-59" baseline="6172">
                <a:latin typeface="Arial"/>
                <a:cs typeface="Arial"/>
              </a:rPr>
              <a:t> </a:t>
            </a:r>
            <a:r>
              <a:rPr sz="2675" baseline="6172">
                <a:latin typeface="Arial"/>
                <a:cs typeface="Arial"/>
              </a:rPr>
              <a:t>the</a:t>
            </a:r>
            <a:r>
              <a:rPr sz="2675" spc="-59" baseline="6172">
                <a:latin typeface="Arial"/>
                <a:cs typeface="Arial"/>
              </a:rPr>
              <a:t> </a:t>
            </a:r>
            <a:r>
              <a:rPr sz="2675" baseline="6172">
                <a:latin typeface="Arial"/>
                <a:cs typeface="Arial"/>
              </a:rPr>
              <a:t>matrix</a:t>
            </a:r>
            <a:r>
              <a:rPr sz="2675" spc="-59" baseline="6172">
                <a:latin typeface="Arial"/>
                <a:cs typeface="Arial"/>
              </a:rPr>
              <a:t> </a:t>
            </a:r>
            <a:r>
              <a:rPr sz="2675" i="1" spc="238" baseline="6172">
                <a:latin typeface="STIX Two Text"/>
                <a:cs typeface="STIX Two Text"/>
              </a:rPr>
              <a:t>X</a:t>
            </a:r>
            <a:r>
              <a:rPr sz="1189" i="1" spc="159">
                <a:latin typeface="Times New Roman"/>
                <a:cs typeface="Times New Roman"/>
              </a:rPr>
              <a:t>i,</a:t>
            </a:r>
            <a:r>
              <a:rPr sz="1189" spc="159">
                <a:latin typeface="Times New Roman"/>
                <a:cs typeface="Times New Roman"/>
              </a:rPr>
              <a:t>: </a:t>
            </a:r>
            <a:r>
              <a:rPr sz="2675" baseline="6172">
                <a:latin typeface="Arial"/>
                <a:cs typeface="Arial"/>
              </a:rPr>
              <a:t>or</a:t>
            </a:r>
            <a:r>
              <a:rPr sz="2675" spc="-44" baseline="6172">
                <a:latin typeface="Arial"/>
                <a:cs typeface="Arial"/>
              </a:rPr>
              <a:t> </a:t>
            </a:r>
            <a:r>
              <a:rPr sz="2675" i="1" spc="176" baseline="6172">
                <a:latin typeface="STIX Two Text"/>
                <a:cs typeface="STIX Two Text"/>
              </a:rPr>
              <a:t>x</a:t>
            </a:r>
            <a:r>
              <a:rPr sz="1189" i="1" spc="119">
                <a:latin typeface="Times New Roman"/>
                <a:cs typeface="Times New Roman"/>
              </a:rPr>
              <a:t>i</a:t>
            </a:r>
            <a:r>
              <a:rPr sz="2675" spc="176" baseline="6172">
                <a:latin typeface="Arial"/>
                <a:cs typeface="Arial"/>
              </a:rPr>
              <a:t>.</a:t>
            </a:r>
            <a:endParaRPr sz="2675" baseline="6172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4608" y="5041115"/>
            <a:ext cx="8828454" cy="92310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1297389" algn="ctr">
              <a:spcBef>
                <a:spcPts val="188"/>
              </a:spcBef>
            </a:pPr>
            <a:endParaRPr sz="1784">
              <a:latin typeface="Times New Roman"/>
              <a:cs typeface="Times New Roman"/>
            </a:endParaRPr>
          </a:p>
          <a:p>
            <a:pPr>
              <a:spcBef>
                <a:spcPts val="723"/>
              </a:spcBef>
            </a:pPr>
            <a:endParaRPr sz="1784">
              <a:latin typeface="Times New Roman"/>
              <a:cs typeface="Times New Roman"/>
            </a:endParaRPr>
          </a:p>
          <a:p>
            <a:pPr marL="25168" marR="10067">
              <a:lnSpc>
                <a:spcPct val="101000"/>
              </a:lnSpc>
            </a:pPr>
            <a:r>
              <a:rPr sz="1784" b="1">
                <a:latin typeface="Arial"/>
                <a:cs typeface="Arial"/>
              </a:rPr>
              <a:t>Machine</a:t>
            </a:r>
            <a:r>
              <a:rPr sz="1784" b="1" spc="-59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learning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lang="en-US" sz="1784" b="1" spc="-50">
                <a:latin typeface="Arial"/>
                <a:cs typeface="Arial"/>
              </a:rPr>
              <a:t>we manipulate </a:t>
            </a:r>
            <a:r>
              <a:rPr sz="1784" b="1">
                <a:latin typeface="Arial"/>
                <a:cs typeface="Arial"/>
              </a:rPr>
              <a:t>data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lang="en-US" sz="1784" b="1" spc="-50">
                <a:latin typeface="Arial"/>
                <a:cs typeface="Arial"/>
              </a:rPr>
              <a:t>that is represented </a:t>
            </a:r>
            <a:r>
              <a:rPr sz="1784" b="1">
                <a:latin typeface="Arial"/>
                <a:cs typeface="Arial"/>
              </a:rPr>
              <a:t>as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vectors</a:t>
            </a:r>
            <a:r>
              <a:rPr sz="1784" b="1" spc="-59">
                <a:latin typeface="Arial"/>
                <a:cs typeface="Arial"/>
              </a:rPr>
              <a:t> </a:t>
            </a:r>
            <a:r>
              <a:rPr sz="1784" b="1" spc="-50">
                <a:latin typeface="Arial"/>
                <a:cs typeface="Arial"/>
              </a:rPr>
              <a:t>and </a:t>
            </a:r>
            <a:r>
              <a:rPr sz="1784" b="1" spc="-20">
                <a:latin typeface="Arial"/>
                <a:cs typeface="Arial"/>
              </a:rPr>
              <a:t>matrices.</a:t>
            </a:r>
            <a:endParaRPr sz="1784" b="1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23</a:t>
            </a:r>
            <a:endParaRPr spc="-5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B6E90FC-43FD-E052-08DF-8E2AA03F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3" y="1749942"/>
            <a:ext cx="2366704" cy="1042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12BAA3E-8CAF-A8F4-436B-5D109A96A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47" y="4107575"/>
            <a:ext cx="1455992" cy="10526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78AB6C2-48D7-FA79-6156-488180211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841" y="3934990"/>
            <a:ext cx="1490560" cy="11279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859C60-30B9-48B4-CF1A-176E5A0FEA06}"/>
                  </a:ext>
                </a:extLst>
              </p14:cNvPr>
              <p14:cNvContentPartPr/>
              <p14:nvPr/>
            </p14:nvContentPartPr>
            <p14:xfrm>
              <a:off x="6997461" y="1826675"/>
              <a:ext cx="1348560" cy="1427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859C60-30B9-48B4-CF1A-176E5A0FEA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6664" y="1815878"/>
                <a:ext cx="1369794" cy="1448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3E3B43-5243-0ABE-B8A1-61E1609BFC51}"/>
                  </a:ext>
                </a:extLst>
              </p14:cNvPr>
              <p14:cNvContentPartPr/>
              <p14:nvPr/>
            </p14:nvContentPartPr>
            <p14:xfrm>
              <a:off x="8604501" y="2187035"/>
              <a:ext cx="8280" cy="23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3E3B43-5243-0ABE-B8A1-61E1609BFC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9021" y="2171555"/>
                <a:ext cx="38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02AB667-3B98-27B3-5C36-378253C1893F}"/>
                  </a:ext>
                </a:extLst>
              </p14:cNvPr>
              <p14:cNvContentPartPr/>
              <p14:nvPr/>
            </p14:nvContentPartPr>
            <p14:xfrm>
              <a:off x="8581821" y="2045915"/>
              <a:ext cx="15120" cy="47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02AB667-3B98-27B3-5C36-378253C189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6701" y="2030435"/>
                <a:ext cx="45008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396990-CD0F-B296-36A4-79D03F54F070}"/>
                  </a:ext>
                </a:extLst>
              </p14:cNvPr>
              <p14:cNvContentPartPr/>
              <p14:nvPr/>
            </p14:nvContentPartPr>
            <p14:xfrm>
              <a:off x="8887461" y="1705355"/>
              <a:ext cx="2954880" cy="1093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396990-CD0F-B296-36A4-79D03F54F0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6661" y="1694555"/>
                <a:ext cx="297612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74F0403-4DCC-1B06-1A08-239F7EAFA7D4}"/>
                  </a:ext>
                </a:extLst>
              </p14:cNvPr>
              <p14:cNvContentPartPr/>
              <p14:nvPr/>
            </p14:nvContentPartPr>
            <p14:xfrm>
              <a:off x="9991941" y="2359835"/>
              <a:ext cx="1042920" cy="572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74F0403-4DCC-1B06-1A08-239F7EAFA7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81141" y="2349035"/>
                <a:ext cx="106416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5BCAE8E-600D-2E92-1294-28370356B5AD}"/>
                  </a:ext>
                </a:extLst>
              </p14:cNvPr>
              <p14:cNvContentPartPr/>
              <p14:nvPr/>
            </p14:nvContentPartPr>
            <p14:xfrm>
              <a:off x="4951221" y="4014755"/>
              <a:ext cx="313920" cy="320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5BCAE8E-600D-2E92-1294-28370356B5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0421" y="4003955"/>
                <a:ext cx="33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37A5050-AB02-3771-483B-77CCD521ED18}"/>
                  </a:ext>
                </a:extLst>
              </p14:cNvPr>
              <p14:cNvContentPartPr/>
              <p14:nvPr/>
            </p14:nvContentPartPr>
            <p14:xfrm>
              <a:off x="9505941" y="3681035"/>
              <a:ext cx="243360" cy="242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37A5050-AB02-3771-483B-77CCD521ED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95141" y="3670219"/>
                <a:ext cx="26460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B92D482-1C00-AB6F-7F5F-D0EECDF617E6}"/>
                  </a:ext>
                </a:extLst>
              </p14:cNvPr>
              <p14:cNvContentPartPr/>
              <p14:nvPr/>
            </p14:nvContentPartPr>
            <p14:xfrm>
              <a:off x="9780261" y="3641795"/>
              <a:ext cx="1042920" cy="293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B92D482-1C00-AB6F-7F5F-D0EECDF617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9461" y="3630995"/>
                <a:ext cx="1064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A29A639-7557-2C08-E65C-FB6C22280224}"/>
                  </a:ext>
                </a:extLst>
              </p14:cNvPr>
              <p14:cNvContentPartPr/>
              <p14:nvPr/>
            </p14:nvContentPartPr>
            <p14:xfrm>
              <a:off x="11003181" y="3935555"/>
              <a:ext cx="8280" cy="162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A29A639-7557-2C08-E65C-FB6C222802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87701" y="3920075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7E53048-3504-7A03-D6F9-E2221A80A4D9}"/>
                  </a:ext>
                </a:extLst>
              </p14:cNvPr>
              <p14:cNvContentPartPr/>
              <p14:nvPr/>
            </p14:nvContentPartPr>
            <p14:xfrm>
              <a:off x="10979781" y="3817835"/>
              <a:ext cx="31680" cy="39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7E53048-3504-7A03-D6F9-E2221A80A4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64301" y="3802355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B9FB5DD-5678-7AC3-A3AC-093F5895FDC3}"/>
                  </a:ext>
                </a:extLst>
              </p14:cNvPr>
              <p14:cNvContentPartPr/>
              <p14:nvPr/>
            </p14:nvContentPartPr>
            <p14:xfrm>
              <a:off x="11277861" y="3841235"/>
              <a:ext cx="31680" cy="118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B9FB5DD-5678-7AC3-A3AC-093F5895FD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7061" y="3830402"/>
                <a:ext cx="52920" cy="139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49D6DAB-174F-5A9A-D029-085F741339A3}"/>
                  </a:ext>
                </a:extLst>
              </p14:cNvPr>
              <p14:cNvContentPartPr/>
              <p14:nvPr/>
            </p14:nvContentPartPr>
            <p14:xfrm>
              <a:off x="11255181" y="3653315"/>
              <a:ext cx="30960" cy="55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49D6DAB-174F-5A9A-D029-085F741339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244381" y="3642585"/>
                <a:ext cx="52200" cy="76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7F2CE4A-F821-8F4F-2355-3330DA764F9F}"/>
                  </a:ext>
                </a:extLst>
              </p14:cNvPr>
              <p14:cNvContentPartPr/>
              <p14:nvPr/>
            </p14:nvContentPartPr>
            <p14:xfrm>
              <a:off x="11355981" y="3801995"/>
              <a:ext cx="204120" cy="172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7F2CE4A-F821-8F4F-2355-3330DA764F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45181" y="3791195"/>
                <a:ext cx="2253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BC5A76C-61A1-429E-53DE-4979DD2C0DE2}"/>
                  </a:ext>
                </a:extLst>
              </p14:cNvPr>
              <p14:cNvContentPartPr/>
              <p14:nvPr/>
            </p14:nvContentPartPr>
            <p14:xfrm>
              <a:off x="11575581" y="3731435"/>
              <a:ext cx="118080" cy="5054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BC5A76C-61A1-429E-53DE-4979DD2C0D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64748" y="3720635"/>
                <a:ext cx="139385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D2820D6-0BED-9935-3293-DC37633F5DAD}"/>
                  </a:ext>
                </a:extLst>
              </p14:cNvPr>
              <p14:cNvContentPartPr/>
              <p14:nvPr/>
            </p14:nvContentPartPr>
            <p14:xfrm>
              <a:off x="11614821" y="3567995"/>
              <a:ext cx="125640" cy="3837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D2820D6-0BED-9935-3293-DC37633F5D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04021" y="3557195"/>
                <a:ext cx="1468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ECA1FE7-5BA3-BBA3-B870-2915AA36E14C}"/>
                  </a:ext>
                </a:extLst>
              </p14:cNvPr>
              <p14:cNvContentPartPr/>
              <p14:nvPr/>
            </p14:nvContentPartPr>
            <p14:xfrm>
              <a:off x="11763861" y="3794435"/>
              <a:ext cx="47520" cy="141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ECA1FE7-5BA3-BBA3-B870-2915AA36E1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753061" y="3783635"/>
                <a:ext cx="68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C384771-D439-DAF0-AA28-D6FA75FD6EFD}"/>
                  </a:ext>
                </a:extLst>
              </p14:cNvPr>
              <p14:cNvContentPartPr/>
              <p14:nvPr/>
            </p14:nvContentPartPr>
            <p14:xfrm>
              <a:off x="11795181" y="3692555"/>
              <a:ext cx="8280" cy="23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C384771-D439-DAF0-AA28-D6FA75FD6E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84381" y="3681755"/>
                <a:ext cx="29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6B9959C-E8FF-46EE-F543-FDF916677A75}"/>
                  </a:ext>
                </a:extLst>
              </p14:cNvPr>
              <p14:cNvContentPartPr/>
              <p14:nvPr/>
            </p14:nvContentPartPr>
            <p14:xfrm>
              <a:off x="11842341" y="3732515"/>
              <a:ext cx="212040" cy="164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6B9959C-E8FF-46EE-F543-FDF916677A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831541" y="3721715"/>
                <a:ext cx="233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34EE178-58D2-2B07-65DA-320E79E2C271}"/>
                  </a:ext>
                </a:extLst>
              </p14:cNvPr>
              <p14:cNvContentPartPr/>
              <p14:nvPr/>
            </p14:nvContentPartPr>
            <p14:xfrm>
              <a:off x="11967621" y="3749075"/>
              <a:ext cx="102240" cy="1947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34EE178-58D2-2B07-65DA-320E79E2C2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56859" y="3738275"/>
                <a:ext cx="123405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0B92754-3818-8968-E4C7-0C83BD52820C}"/>
                  </a:ext>
                </a:extLst>
              </p14:cNvPr>
              <p14:cNvContentPartPr/>
              <p14:nvPr/>
            </p14:nvContentPartPr>
            <p14:xfrm>
              <a:off x="10234941" y="4358915"/>
              <a:ext cx="141480" cy="147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0B92754-3818-8968-E4C7-0C83BD5282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24141" y="4348115"/>
                <a:ext cx="162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74CFB24-E15C-1FA7-0AD9-B08C78A9185F}"/>
                  </a:ext>
                </a:extLst>
              </p14:cNvPr>
              <p14:cNvContentPartPr/>
              <p14:nvPr/>
            </p14:nvContentPartPr>
            <p14:xfrm>
              <a:off x="10399821" y="4225355"/>
              <a:ext cx="55080" cy="2746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74CFB24-E15C-1FA7-0AD9-B08C78A9185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89091" y="4214555"/>
                <a:ext cx="76182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675E55D-DB5D-AE5E-9E9E-ACC077F1E5E0}"/>
                  </a:ext>
                </a:extLst>
              </p14:cNvPr>
              <p14:cNvContentPartPr/>
              <p14:nvPr/>
            </p14:nvContentPartPr>
            <p14:xfrm>
              <a:off x="10501701" y="4201955"/>
              <a:ext cx="55080" cy="298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675E55D-DB5D-AE5E-9E9E-ACC077F1E5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90971" y="4191155"/>
                <a:ext cx="76182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9E76638-FC8D-1CCF-8552-1DBC36AD68E4}"/>
                  </a:ext>
                </a:extLst>
              </p14:cNvPr>
              <p14:cNvContentPartPr/>
              <p14:nvPr/>
            </p14:nvContentPartPr>
            <p14:xfrm>
              <a:off x="10736781" y="4225355"/>
              <a:ext cx="55080" cy="298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9E76638-FC8D-1CCF-8552-1DBC36AD68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25981" y="4214542"/>
                <a:ext cx="76320" cy="31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DDEDA93-CE9C-0C0F-96B8-2BAFCC44AD13}"/>
                  </a:ext>
                </a:extLst>
              </p14:cNvPr>
              <p14:cNvContentPartPr/>
              <p14:nvPr/>
            </p14:nvContentPartPr>
            <p14:xfrm>
              <a:off x="10667301" y="4303835"/>
              <a:ext cx="469800" cy="226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DDEDA93-CE9C-0C0F-96B8-2BAFCC44AD1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56501" y="4293035"/>
                <a:ext cx="491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8125B3D-DEBE-9B14-2823-78C3C49ACA6B}"/>
                  </a:ext>
                </a:extLst>
              </p14:cNvPr>
              <p14:cNvContentPartPr/>
              <p14:nvPr/>
            </p14:nvContentPartPr>
            <p14:xfrm>
              <a:off x="11450301" y="4916195"/>
              <a:ext cx="164880" cy="1249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8125B3D-DEBE-9B14-2823-78C3C49ACA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39525" y="4905395"/>
                <a:ext cx="186074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8A15D47-1729-FAA4-F7D7-DFC46D413C50}"/>
                  </a:ext>
                </a:extLst>
              </p14:cNvPr>
              <p14:cNvContentPartPr/>
              <p14:nvPr/>
            </p14:nvContentPartPr>
            <p14:xfrm>
              <a:off x="11638221" y="4876955"/>
              <a:ext cx="70920" cy="202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8A15D47-1729-FAA4-F7D7-DFC46D413C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627421" y="4866155"/>
                <a:ext cx="92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C13A109-71A3-C8D0-21E4-D0B5C2CBD1F6}"/>
                  </a:ext>
                </a:extLst>
              </p14:cNvPr>
              <p14:cNvContentPartPr/>
              <p14:nvPr/>
            </p14:nvContentPartPr>
            <p14:xfrm>
              <a:off x="11716701" y="4852475"/>
              <a:ext cx="274680" cy="1886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C13A109-71A3-C8D0-21E4-D0B5C2CBD1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05901" y="4841675"/>
                <a:ext cx="295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DFC7B32-A63B-A23D-861B-1DF3D41A1ED3}"/>
                  </a:ext>
                </a:extLst>
              </p14:cNvPr>
              <p14:cNvContentPartPr/>
              <p14:nvPr/>
            </p14:nvContentPartPr>
            <p14:xfrm>
              <a:off x="10039101" y="4703795"/>
              <a:ext cx="1239120" cy="870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DFC7B32-A63B-A23D-861B-1DF3D41A1ED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28301" y="4692999"/>
                <a:ext cx="1260360" cy="891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9306E3-4A0F-1C60-B9A7-23D0B7F43BE8}"/>
                  </a:ext>
                </a:extLst>
              </p14:cNvPr>
              <p14:cNvContentPartPr/>
              <p14:nvPr/>
            </p14:nvContentPartPr>
            <p14:xfrm>
              <a:off x="7318941" y="5362235"/>
              <a:ext cx="674640" cy="28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9306E3-4A0F-1C60-B9A7-23D0B7F43B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08141" y="5351435"/>
                <a:ext cx="6958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2F1ADA-8B4C-4651-3C65-33C3BCD16D1D}"/>
                  </a:ext>
                </a:extLst>
              </p14:cNvPr>
              <p14:cNvContentPartPr/>
              <p14:nvPr/>
            </p14:nvContentPartPr>
            <p14:xfrm>
              <a:off x="8149821" y="5322995"/>
              <a:ext cx="86760" cy="349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2F1ADA-8B4C-4651-3C65-33C3BCD16D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39021" y="5312195"/>
                <a:ext cx="1080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BAE3FD-1ADB-5A6A-75A4-0818294CEFBB}"/>
                  </a:ext>
                </a:extLst>
              </p14:cNvPr>
              <p14:cNvContentPartPr/>
              <p14:nvPr/>
            </p14:nvContentPartPr>
            <p14:xfrm>
              <a:off x="8165301" y="5330915"/>
              <a:ext cx="63000" cy="8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BAE3FD-1ADB-5A6A-75A4-0818294CEFB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54501" y="5320115"/>
                <a:ext cx="84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19E004-E1E8-54AB-CB6E-83BD79553C5C}"/>
                  </a:ext>
                </a:extLst>
              </p14:cNvPr>
              <p14:cNvContentPartPr/>
              <p14:nvPr/>
            </p14:nvContentPartPr>
            <p14:xfrm>
              <a:off x="8306421" y="5377715"/>
              <a:ext cx="125640" cy="10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19E004-E1E8-54AB-CB6E-83BD79553C5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95621" y="5366915"/>
                <a:ext cx="146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0B7CCA-DA4D-A0BD-0CDC-50B7AB4BEBCE}"/>
                  </a:ext>
                </a:extLst>
              </p14:cNvPr>
              <p14:cNvContentPartPr/>
              <p14:nvPr/>
            </p14:nvContentPartPr>
            <p14:xfrm>
              <a:off x="8424141" y="5346395"/>
              <a:ext cx="8280" cy="21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0B7CCA-DA4D-A0BD-0CDC-50B7AB4BEBC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12850" y="5335595"/>
                <a:ext cx="30485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7874BB-9EBE-1291-8C80-BA293B5E9A9E}"/>
                  </a:ext>
                </a:extLst>
              </p14:cNvPr>
              <p14:cNvContentPartPr/>
              <p14:nvPr/>
            </p14:nvContentPartPr>
            <p14:xfrm>
              <a:off x="9059181" y="5213195"/>
              <a:ext cx="423720" cy="415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7874BB-9EBE-1291-8C80-BA293B5E9A9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48381" y="5202395"/>
                <a:ext cx="4449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6083CE1-247C-57A0-B991-6E9A9B053E12}"/>
                  </a:ext>
                </a:extLst>
              </p14:cNvPr>
              <p14:cNvContentPartPr/>
              <p14:nvPr/>
            </p14:nvContentPartPr>
            <p14:xfrm>
              <a:off x="8690541" y="5338835"/>
              <a:ext cx="211320" cy="259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6083CE1-247C-57A0-B991-6E9A9B053E1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79723" y="5328035"/>
                <a:ext cx="232596" cy="28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1717046" y="591145"/>
            <a:ext cx="472887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Addition</a:t>
            </a:r>
            <a:r>
              <a:rPr sz="218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sz="218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Subtraction</a:t>
            </a:r>
            <a:r>
              <a:rPr sz="218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of</a:t>
            </a:r>
            <a:r>
              <a:rPr sz="218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Vectors</a:t>
            </a:r>
            <a:endParaRPr sz="218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D6EAF5-7152-4387-6232-673A45FF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6" y="1219200"/>
            <a:ext cx="8719813" cy="52815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9B70D02-82FC-AD36-FDFC-40BFA3FF49D0}"/>
                  </a:ext>
                </a:extLst>
              </p14:cNvPr>
              <p14:cNvContentPartPr/>
              <p14:nvPr/>
            </p14:nvContentPartPr>
            <p14:xfrm>
              <a:off x="2912901" y="4107995"/>
              <a:ext cx="721440" cy="1975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9B70D02-82FC-AD36-FDFC-40BFA3FF4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7421" y="4092518"/>
                <a:ext cx="752040" cy="2006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170EE9D-3631-104E-E19A-80C4F51F764F}"/>
                  </a:ext>
                </a:extLst>
              </p14:cNvPr>
              <p14:cNvContentPartPr/>
              <p14:nvPr/>
            </p14:nvContentPartPr>
            <p14:xfrm>
              <a:off x="3014781" y="4523435"/>
              <a:ext cx="212040" cy="345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170EE9D-3631-104E-E19A-80C4F51F76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9301" y="4507955"/>
                <a:ext cx="2426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00CB966-F825-74B8-FFFD-6EA9317E1890}"/>
                  </a:ext>
                </a:extLst>
              </p14:cNvPr>
              <p14:cNvContentPartPr/>
              <p14:nvPr/>
            </p14:nvContentPartPr>
            <p14:xfrm>
              <a:off x="2873661" y="3402395"/>
              <a:ext cx="1387800" cy="2681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00CB966-F825-74B8-FFFD-6EA9317E18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9261" y="3387995"/>
                <a:ext cx="1416240" cy="27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B9AA4B-B9CA-80AA-8875-8CDF11B09A44}"/>
                  </a:ext>
                </a:extLst>
              </p14:cNvPr>
              <p14:cNvContentPartPr/>
              <p14:nvPr/>
            </p14:nvContentPartPr>
            <p14:xfrm>
              <a:off x="2881581" y="5362235"/>
              <a:ext cx="345240" cy="721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B9AA4B-B9CA-80AA-8875-8CDF11B09A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7181" y="5347842"/>
                <a:ext cx="373680" cy="7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441797-5827-47A6-39A5-6B4553F00882}"/>
                  </a:ext>
                </a:extLst>
              </p14:cNvPr>
              <p14:cNvContentPartPr/>
              <p14:nvPr/>
            </p14:nvContentPartPr>
            <p14:xfrm>
              <a:off x="4128261" y="3566915"/>
              <a:ext cx="157320" cy="110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441797-5827-47A6-39A5-6B4553F008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7461" y="3556080"/>
                <a:ext cx="178560" cy="131470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74">
            <a:extLst>
              <a:ext uri="{FF2B5EF4-FFF2-40B4-BE49-F238E27FC236}">
                <a16:creationId xmlns:a16="http://schemas.microsoft.com/office/drawing/2014/main" id="{81360E2F-2D88-4174-917A-98237118C2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5362" y="2629423"/>
            <a:ext cx="8166100" cy="39798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092ABB-46C2-C38F-791B-F9405DA8425E}"/>
                  </a:ext>
                </a:extLst>
              </p14:cNvPr>
              <p14:cNvContentPartPr/>
              <p14:nvPr/>
            </p14:nvContentPartPr>
            <p14:xfrm>
              <a:off x="452301" y="3266315"/>
              <a:ext cx="1787040" cy="2033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092ABB-46C2-C38F-791B-F9405DA842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1501" y="3255515"/>
                <a:ext cx="1808280" cy="205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</Words>
  <Application>Microsoft Macintosh PowerPoint</Application>
  <PresentationFormat>Widescreen</PresentationFormat>
  <Paragraphs>201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Menlo</vt:lpstr>
      <vt:lpstr>STIX Two Text</vt:lpstr>
      <vt:lpstr>Times New Roman</vt:lpstr>
      <vt:lpstr>Office Theme</vt:lpstr>
      <vt:lpstr>Lecture 2 - Review of Basic Vector/Matrix Notations and Operations</vt:lpstr>
      <vt:lpstr>PowerPoint Presentation</vt:lpstr>
      <vt:lpstr>PowerPoint Presentation</vt:lpstr>
      <vt:lpstr>Example: Recommendation Systems (like Netflix, Amazon)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Example of all we learn in this lesson:  Recommendation Systems (like Netflix, Amazon)</vt:lpstr>
      <vt:lpstr>1. User preferences matrix</vt:lpstr>
      <vt:lpstr>PowerPoint Presentation</vt:lpstr>
      <vt:lpstr>2. Feature Matrix</vt:lpstr>
      <vt:lpstr>3. Matrix Multiplication for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2 - Review of Basic Vector/Matrix Notations and Operations</dc:title>
  <dc:creator>Fuentes-Cabrera, Miguel</dc:creator>
  <cp:lastModifiedBy>Fuentes-Cabrera, Miguel</cp:lastModifiedBy>
  <cp:revision>1</cp:revision>
  <dcterms:created xsi:type="dcterms:W3CDTF">2024-12-22T19:57:32Z</dcterms:created>
  <dcterms:modified xsi:type="dcterms:W3CDTF">2025-09-08T04:22:27Z</dcterms:modified>
</cp:coreProperties>
</file>